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33"/>
  </p:notesMasterIdLst>
  <p:sldIdLst>
    <p:sldId id="258" r:id="rId2"/>
    <p:sldId id="279" r:id="rId3"/>
    <p:sldId id="286" r:id="rId4"/>
    <p:sldId id="287" r:id="rId5"/>
    <p:sldId id="264" r:id="rId6"/>
    <p:sldId id="261" r:id="rId7"/>
    <p:sldId id="312" r:id="rId8"/>
    <p:sldId id="380" r:id="rId9"/>
    <p:sldId id="310" r:id="rId10"/>
    <p:sldId id="381" r:id="rId11"/>
    <p:sldId id="315" r:id="rId12"/>
    <p:sldId id="364" r:id="rId13"/>
    <p:sldId id="308" r:id="rId14"/>
    <p:sldId id="309" r:id="rId15"/>
    <p:sldId id="346" r:id="rId16"/>
    <p:sldId id="347" r:id="rId17"/>
    <p:sldId id="382" r:id="rId18"/>
    <p:sldId id="383" r:id="rId19"/>
    <p:sldId id="384" r:id="rId20"/>
    <p:sldId id="385" r:id="rId21"/>
    <p:sldId id="386" r:id="rId22"/>
    <p:sldId id="317" r:id="rId23"/>
    <p:sldId id="334" r:id="rId24"/>
    <p:sldId id="322" r:id="rId25"/>
    <p:sldId id="299" r:id="rId26"/>
    <p:sldId id="331" r:id="rId27"/>
    <p:sldId id="318" r:id="rId28"/>
    <p:sldId id="387" r:id="rId29"/>
    <p:sldId id="388" r:id="rId30"/>
    <p:sldId id="314" r:id="rId31"/>
    <p:sldId id="379" r:id="rId32"/>
  </p:sldIdLst>
  <p:sldSz cx="12192000" cy="6858000"/>
  <p:notesSz cx="6858000" cy="9144000"/>
  <p:defaultTextStyle>
    <a:defPPr>
      <a:defRPr lang="en-US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5" orient="horz" pos="2160">
          <p15:clr>
            <a:srgbClr val="A4A3A4"/>
          </p15:clr>
        </p15:guide>
        <p15:guide id="6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7"/>
    <p:restoredTop sz="87261"/>
  </p:normalViewPr>
  <p:slideViewPr>
    <p:cSldViewPr snapToGrid="0" snapToObjects="1">
      <p:cViewPr varScale="1">
        <p:scale>
          <a:sx n="94" d="100"/>
          <a:sy n="94" d="100"/>
        </p:scale>
        <p:origin x="5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PoW</a:t>
            </a:r>
            <a:r>
              <a:rPr lang="en-US" baseline="0" dirty="0"/>
              <a:t> vs </a:t>
            </a:r>
            <a:r>
              <a:rPr lang="en-US" baseline="0" dirty="0" err="1"/>
              <a:t>PoS</a:t>
            </a:r>
            <a:r>
              <a:rPr lang="en-US" baseline="0" dirty="0"/>
              <a:t> adoption</a:t>
            </a:r>
            <a:endParaRPr lang="en-US" dirty="0"/>
          </a:p>
        </c:rich>
      </c:tx>
      <c:layout>
        <c:manualLayout>
          <c:xMode val="edge"/>
          <c:yMode val="edge"/>
          <c:x val="0.352740093237987"/>
          <c:y val="4.47054806455189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5000">
                  <a:schemeClr val="accent3">
                    <a:lumMod val="95000"/>
                    <a:lumOff val="5000"/>
                  </a:schemeClr>
                </a:gs>
                <a:gs pos="100000">
                  <a:schemeClr val="accent3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c:spPr>
          <c:dPt>
            <c:idx val="0"/>
            <c:bubble3D val="0"/>
            <c:spPr>
              <a:gradFill flip="none" rotWithShape="1">
                <a:gsLst>
                  <a:gs pos="0">
                    <a:schemeClr val="accent1">
                      <a:lumMod val="67000"/>
                    </a:schemeClr>
                  </a:gs>
                  <a:gs pos="48000">
                    <a:schemeClr val="accent1">
                      <a:lumMod val="97000"/>
                      <a:lumOff val="3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22E-8947-B292-B472F6B3DADF}"/>
              </c:ext>
            </c:extLst>
          </c:dPt>
          <c:dPt>
            <c:idx val="1"/>
            <c:bubble3D val="0"/>
            <c:spPr>
              <a:gradFill flip="none" rotWithShape="1">
                <a:gsLst>
                  <a:gs pos="0">
                    <a:schemeClr val="accent4">
                      <a:lumMod val="89000"/>
                    </a:schemeClr>
                  </a:gs>
                  <a:gs pos="23000">
                    <a:schemeClr val="accent4">
                      <a:lumMod val="89000"/>
                    </a:schemeClr>
                  </a:gs>
                  <a:gs pos="69000">
                    <a:schemeClr val="accent4">
                      <a:lumMod val="75000"/>
                    </a:schemeClr>
                  </a:gs>
                  <a:gs pos="97000">
                    <a:schemeClr val="accent4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22E-8947-B292-B472F6B3DADF}"/>
              </c:ext>
            </c:extLst>
          </c:dPt>
          <c:dPt>
            <c:idx val="2"/>
            <c:bubble3D val="0"/>
            <c:spPr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5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22E-8947-B292-B472F6B3DADF}"/>
              </c:ext>
            </c:extLst>
          </c:dPt>
          <c:dPt>
            <c:idx val="3"/>
            <c:bubble3D val="0"/>
            <c:spPr>
              <a:gradFill flip="none" rotWithShape="1">
                <a:gsLst>
                  <a:gs pos="0">
                    <a:schemeClr val="accent3">
                      <a:lumMod val="40000"/>
                      <a:lumOff val="60000"/>
                    </a:schemeClr>
                  </a:gs>
                  <a:gs pos="5000">
                    <a:schemeClr val="accent3">
                      <a:lumMod val="95000"/>
                      <a:lumOff val="5000"/>
                    </a:schemeClr>
                  </a:gs>
                  <a:gs pos="100000">
                    <a:schemeClr val="accent3">
                      <a:lumMod val="60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22E-8947-B292-B472F6B3DADF}"/>
              </c:ext>
            </c:extLst>
          </c:dPt>
          <c:dLbls>
            <c:dLbl>
              <c:idx val="0"/>
              <c:layout>
                <c:manualLayout>
                  <c:x val="-6.8880707423196699E-2"/>
                  <c:y val="-0.1948785823786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2E-8947-B292-B472F6B3DAD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2E-8947-B292-B472F6B3DAD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22E-8947-B292-B472F6B3DA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FFFFFF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Proof of Work</c:v>
                </c:pt>
                <c:pt idx="1">
                  <c:v>Proof of Stake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2092</c:v>
                </c:pt>
                <c:pt idx="1">
                  <c:v>125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22E-8947-B292-B472F6B3DA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22E-8947-B292-B472F6B3DA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822E-8947-B292-B472F6B3DA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822E-8947-B292-B472F6B3DA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822E-8947-B292-B472F6B3DA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Proof of Work</c:v>
                </c:pt>
                <c:pt idx="1">
                  <c:v>Proof of Stake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22E-8947-B292-B472F6B3DA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22E-8947-B292-B472F6B3DA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22E-8947-B292-B472F6B3DA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822E-8947-B292-B472F6B3DAD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822E-8947-B292-B472F6B3DA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Proof of Work</c:v>
                </c:pt>
                <c:pt idx="1">
                  <c:v>Proof of Stake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822E-8947-B292-B472F6B3DAD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n-lt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7707A-55F4-3D4E-B0C4-ACB831BA7CCF}" type="datetimeFigureOut">
              <a:rPr lang="en-US" smtClean="0"/>
              <a:t>10/19/18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BED9E-78BD-4C4E-B037-F792E5B37933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64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23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357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68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29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42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6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53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979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44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669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43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478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01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49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58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485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2899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54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660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2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6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300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568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88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02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20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0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5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35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 userDrawn="1"/>
        </p:nvSpPr>
        <p:spPr>
          <a:xfrm>
            <a:off x="5131107" y="2417643"/>
            <a:ext cx="7179839" cy="4563020"/>
          </a:xfrm>
          <a:custGeom>
            <a:avLst/>
            <a:gdLst>
              <a:gd name="connsiteX0" fmla="*/ 3839892 w 7179839"/>
              <a:gd name="connsiteY0" fmla="*/ 0 h 4563020"/>
              <a:gd name="connsiteX1" fmla="*/ 7087272 w 7179839"/>
              <a:gd name="connsiteY1" fmla="*/ 1789746 h 4563020"/>
              <a:gd name="connsiteX2" fmla="*/ 7179839 w 7179839"/>
              <a:gd name="connsiteY2" fmla="*/ 1947417 h 4563020"/>
              <a:gd name="connsiteX3" fmla="*/ 7179839 w 7179839"/>
              <a:gd name="connsiteY3" fmla="*/ 4563020 h 4563020"/>
              <a:gd name="connsiteX4" fmla="*/ 70269 w 7179839"/>
              <a:gd name="connsiteY4" fmla="*/ 4563020 h 4563020"/>
              <a:gd name="connsiteX5" fmla="*/ 19825 w 7179839"/>
              <a:gd name="connsiteY5" fmla="*/ 4232499 h 4563020"/>
              <a:gd name="connsiteX6" fmla="*/ 0 w 7179839"/>
              <a:gd name="connsiteY6" fmla="*/ 3839892 h 4563020"/>
              <a:gd name="connsiteX7" fmla="*/ 3839892 w 7179839"/>
              <a:gd name="connsiteY7" fmla="*/ 0 h 456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9839" h="4563020">
                <a:moveTo>
                  <a:pt x="3839892" y="0"/>
                </a:moveTo>
                <a:cubicBezTo>
                  <a:pt x="5206759" y="0"/>
                  <a:pt x="6406818" y="714182"/>
                  <a:pt x="7087272" y="1789746"/>
                </a:cubicBezTo>
                <a:lnTo>
                  <a:pt x="7179839" y="1947417"/>
                </a:lnTo>
                <a:lnTo>
                  <a:pt x="7179839" y="4563020"/>
                </a:lnTo>
                <a:lnTo>
                  <a:pt x="70269" y="4563020"/>
                </a:lnTo>
                <a:lnTo>
                  <a:pt x="19825" y="4232499"/>
                </a:lnTo>
                <a:cubicBezTo>
                  <a:pt x="6716" y="4103413"/>
                  <a:pt x="0" y="3972437"/>
                  <a:pt x="0" y="3839892"/>
                </a:cubicBezTo>
                <a:cubicBezTo>
                  <a:pt x="0" y="1719178"/>
                  <a:pt x="1719178" y="0"/>
                  <a:pt x="3839892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11019549" y="1798709"/>
            <a:ext cx="1291397" cy="3771354"/>
          </a:xfrm>
          <a:custGeom>
            <a:avLst/>
            <a:gdLst>
              <a:gd name="connsiteX0" fmla="*/ 1291397 w 1291397"/>
              <a:gd name="connsiteY0" fmla="*/ 0 h 3771354"/>
              <a:gd name="connsiteX1" fmla="*/ 1291397 w 1291397"/>
              <a:gd name="connsiteY1" fmla="*/ 3771354 h 3771354"/>
              <a:gd name="connsiteX2" fmla="*/ 1236622 w 1291397"/>
              <a:gd name="connsiteY2" fmla="*/ 3751306 h 3771354"/>
              <a:gd name="connsiteX3" fmla="*/ 0 w 1291397"/>
              <a:gd name="connsiteY3" fmla="*/ 1885677 h 3771354"/>
              <a:gd name="connsiteX4" fmla="*/ 1236622 w 1291397"/>
              <a:gd name="connsiteY4" fmla="*/ 20048 h 377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1397" h="3771354">
                <a:moveTo>
                  <a:pt x="1291397" y="0"/>
                </a:moveTo>
                <a:lnTo>
                  <a:pt x="1291397" y="3771354"/>
                </a:lnTo>
                <a:lnTo>
                  <a:pt x="1236622" y="3751306"/>
                </a:lnTo>
                <a:cubicBezTo>
                  <a:pt x="509911" y="3443933"/>
                  <a:pt x="0" y="2724353"/>
                  <a:pt x="0" y="1885677"/>
                </a:cubicBezTo>
                <a:cubicBezTo>
                  <a:pt x="0" y="1047001"/>
                  <a:pt x="509911" y="327421"/>
                  <a:pt x="1236622" y="20048"/>
                </a:cubicBezTo>
                <a:close/>
              </a:path>
            </a:pathLst>
          </a:cu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14501" y="1090627"/>
            <a:ext cx="9715500" cy="10287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Oval 12"/>
          <p:cNvSpPr/>
          <p:nvPr userDrawn="1"/>
        </p:nvSpPr>
        <p:spPr>
          <a:xfrm>
            <a:off x="11064153" y="3030704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14501" y="1090627"/>
            <a:ext cx="9715500" cy="10287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14501" y="1090627"/>
            <a:ext cx="9715500" cy="10287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714501" y="2732250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026777" y="2732250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339053" y="2732250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8651329" y="2732250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5131107" y="2417643"/>
            <a:ext cx="7179839" cy="4563020"/>
          </a:xfrm>
          <a:custGeom>
            <a:avLst/>
            <a:gdLst>
              <a:gd name="connsiteX0" fmla="*/ 3839892 w 7179839"/>
              <a:gd name="connsiteY0" fmla="*/ 0 h 4563020"/>
              <a:gd name="connsiteX1" fmla="*/ 7087272 w 7179839"/>
              <a:gd name="connsiteY1" fmla="*/ 1789746 h 4563020"/>
              <a:gd name="connsiteX2" fmla="*/ 7179839 w 7179839"/>
              <a:gd name="connsiteY2" fmla="*/ 1947417 h 4563020"/>
              <a:gd name="connsiteX3" fmla="*/ 7179839 w 7179839"/>
              <a:gd name="connsiteY3" fmla="*/ 4563020 h 4563020"/>
              <a:gd name="connsiteX4" fmla="*/ 70269 w 7179839"/>
              <a:gd name="connsiteY4" fmla="*/ 4563020 h 4563020"/>
              <a:gd name="connsiteX5" fmla="*/ 19825 w 7179839"/>
              <a:gd name="connsiteY5" fmla="*/ 4232499 h 4563020"/>
              <a:gd name="connsiteX6" fmla="*/ 0 w 7179839"/>
              <a:gd name="connsiteY6" fmla="*/ 3839892 h 4563020"/>
              <a:gd name="connsiteX7" fmla="*/ 3839892 w 7179839"/>
              <a:gd name="connsiteY7" fmla="*/ 0 h 456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9839" h="4563020">
                <a:moveTo>
                  <a:pt x="3839892" y="0"/>
                </a:moveTo>
                <a:cubicBezTo>
                  <a:pt x="5206759" y="0"/>
                  <a:pt x="6406818" y="714182"/>
                  <a:pt x="7087272" y="1789746"/>
                </a:cubicBezTo>
                <a:lnTo>
                  <a:pt x="7179839" y="1947417"/>
                </a:lnTo>
                <a:lnTo>
                  <a:pt x="7179839" y="4563020"/>
                </a:lnTo>
                <a:lnTo>
                  <a:pt x="70269" y="4563020"/>
                </a:lnTo>
                <a:lnTo>
                  <a:pt x="19825" y="4232499"/>
                </a:lnTo>
                <a:cubicBezTo>
                  <a:pt x="6716" y="4103413"/>
                  <a:pt x="0" y="3972437"/>
                  <a:pt x="0" y="3839892"/>
                </a:cubicBezTo>
                <a:cubicBezTo>
                  <a:pt x="0" y="1719178"/>
                  <a:pt x="1719178" y="0"/>
                  <a:pt x="3839892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11019549" y="1798709"/>
            <a:ext cx="1291397" cy="3771354"/>
          </a:xfrm>
          <a:custGeom>
            <a:avLst/>
            <a:gdLst>
              <a:gd name="connsiteX0" fmla="*/ 1291397 w 1291397"/>
              <a:gd name="connsiteY0" fmla="*/ 0 h 3771354"/>
              <a:gd name="connsiteX1" fmla="*/ 1291397 w 1291397"/>
              <a:gd name="connsiteY1" fmla="*/ 3771354 h 3771354"/>
              <a:gd name="connsiteX2" fmla="*/ 1236622 w 1291397"/>
              <a:gd name="connsiteY2" fmla="*/ 3751306 h 3771354"/>
              <a:gd name="connsiteX3" fmla="*/ 0 w 1291397"/>
              <a:gd name="connsiteY3" fmla="*/ 1885677 h 3771354"/>
              <a:gd name="connsiteX4" fmla="*/ 1236622 w 1291397"/>
              <a:gd name="connsiteY4" fmla="*/ 20048 h 377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91397" h="3771354">
                <a:moveTo>
                  <a:pt x="1291397" y="0"/>
                </a:moveTo>
                <a:lnTo>
                  <a:pt x="1291397" y="3771354"/>
                </a:lnTo>
                <a:lnTo>
                  <a:pt x="1236622" y="3751306"/>
                </a:lnTo>
                <a:cubicBezTo>
                  <a:pt x="509911" y="3443933"/>
                  <a:pt x="0" y="2724353"/>
                  <a:pt x="0" y="1885677"/>
                </a:cubicBezTo>
                <a:cubicBezTo>
                  <a:pt x="0" y="1047001"/>
                  <a:pt x="509911" y="327421"/>
                  <a:pt x="1236622" y="20048"/>
                </a:cubicBezTo>
                <a:close/>
              </a:path>
            </a:pathLst>
          </a:cu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 userDrawn="1"/>
        </p:nvSpPr>
        <p:spPr>
          <a:xfrm>
            <a:off x="11064153" y="3030704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714501" y="1166208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026777" y="1166208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339053" y="1166208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8651329" y="1166208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17"/>
          </p:nvPr>
        </p:nvSpPr>
        <p:spPr>
          <a:xfrm>
            <a:off x="1714501" y="3909409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4026777" y="3909409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339053" y="3909409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8651329" y="3909409"/>
            <a:ext cx="1837996" cy="1837996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714501" y="1090627"/>
            <a:ext cx="9715500" cy="10287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714500" y="2480002"/>
            <a:ext cx="2489638" cy="248963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851181" y="2480002"/>
            <a:ext cx="2489638" cy="248963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7987862" y="2480002"/>
            <a:ext cx="2489638" cy="248963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reeform 19"/>
          <p:cNvSpPr/>
          <p:nvPr userDrawn="1"/>
        </p:nvSpPr>
        <p:spPr>
          <a:xfrm>
            <a:off x="245326" y="-89210"/>
            <a:ext cx="4049486" cy="2571153"/>
          </a:xfrm>
          <a:custGeom>
            <a:avLst/>
            <a:gdLst>
              <a:gd name="connsiteX0" fmla="*/ 76710 w 4049486"/>
              <a:gd name="connsiteY0" fmla="*/ 0 h 2571153"/>
              <a:gd name="connsiteX1" fmla="*/ 3972776 w 4049486"/>
              <a:gd name="connsiteY1" fmla="*/ 0 h 2571153"/>
              <a:gd name="connsiteX2" fmla="*/ 4008351 w 4049486"/>
              <a:gd name="connsiteY2" fmla="*/ 138354 h 2571153"/>
              <a:gd name="connsiteX3" fmla="*/ 4049486 w 4049486"/>
              <a:gd name="connsiteY3" fmla="*/ 546410 h 2571153"/>
              <a:gd name="connsiteX4" fmla="*/ 2024743 w 4049486"/>
              <a:gd name="connsiteY4" fmla="*/ 2571153 h 2571153"/>
              <a:gd name="connsiteX5" fmla="*/ 0 w 4049486"/>
              <a:gd name="connsiteY5" fmla="*/ 546410 h 2571153"/>
              <a:gd name="connsiteX6" fmla="*/ 41136 w 4049486"/>
              <a:gd name="connsiteY6" fmla="*/ 138354 h 25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9486" h="2571153">
                <a:moveTo>
                  <a:pt x="76710" y="0"/>
                </a:moveTo>
                <a:lnTo>
                  <a:pt x="3972776" y="0"/>
                </a:lnTo>
                <a:lnTo>
                  <a:pt x="4008351" y="138354"/>
                </a:lnTo>
                <a:cubicBezTo>
                  <a:pt x="4035322" y="270160"/>
                  <a:pt x="4049486" y="406631"/>
                  <a:pt x="4049486" y="546410"/>
                </a:cubicBezTo>
                <a:cubicBezTo>
                  <a:pt x="4049486" y="1664645"/>
                  <a:pt x="3142978" y="2571153"/>
                  <a:pt x="2024743" y="2571153"/>
                </a:cubicBezTo>
                <a:cubicBezTo>
                  <a:pt x="906508" y="2571153"/>
                  <a:pt x="0" y="1664645"/>
                  <a:pt x="0" y="546410"/>
                </a:cubicBezTo>
                <a:cubicBezTo>
                  <a:pt x="0" y="406631"/>
                  <a:pt x="14164" y="270160"/>
                  <a:pt x="41136" y="138354"/>
                </a:cubicBezTo>
                <a:close/>
              </a:path>
            </a:pathLst>
          </a:cu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-111511" y="289932"/>
            <a:ext cx="5277329" cy="6735336"/>
          </a:xfrm>
          <a:custGeom>
            <a:avLst/>
            <a:gdLst>
              <a:gd name="connsiteX0" fmla="*/ 1677329 w 5277329"/>
              <a:gd name="connsiteY0" fmla="*/ 0 h 6735336"/>
              <a:gd name="connsiteX1" fmla="*/ 5277329 w 5277329"/>
              <a:gd name="connsiteY1" fmla="*/ 3600000 h 6735336"/>
              <a:gd name="connsiteX2" fmla="*/ 3690123 w 5277329"/>
              <a:gd name="connsiteY2" fmla="*/ 6585177 h 6735336"/>
              <a:gd name="connsiteX3" fmla="*/ 3442953 w 5277329"/>
              <a:gd name="connsiteY3" fmla="*/ 6735336 h 6735336"/>
              <a:gd name="connsiteX4" fmla="*/ 0 w 5277329"/>
              <a:gd name="connsiteY4" fmla="*/ 6735336 h 6735336"/>
              <a:gd name="connsiteX5" fmla="*/ 0 w 5277329"/>
              <a:gd name="connsiteY5" fmla="*/ 414708 h 6735336"/>
              <a:gd name="connsiteX6" fmla="*/ 116580 w 5277329"/>
              <a:gd name="connsiteY6" fmla="*/ 354999 h 6735336"/>
              <a:gd name="connsiteX7" fmla="*/ 1677329 w 5277329"/>
              <a:gd name="connsiteY7" fmla="*/ 0 h 673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7329" h="6735336">
                <a:moveTo>
                  <a:pt x="1677329" y="0"/>
                </a:moveTo>
                <a:cubicBezTo>
                  <a:pt x="3665554" y="0"/>
                  <a:pt x="5277329" y="1611775"/>
                  <a:pt x="5277329" y="3600000"/>
                </a:cubicBezTo>
                <a:cubicBezTo>
                  <a:pt x="5277329" y="4842641"/>
                  <a:pt x="4647730" y="5938231"/>
                  <a:pt x="3690123" y="6585177"/>
                </a:cubicBezTo>
                <a:lnTo>
                  <a:pt x="3442953" y="6735336"/>
                </a:lnTo>
                <a:lnTo>
                  <a:pt x="0" y="6735336"/>
                </a:lnTo>
                <a:lnTo>
                  <a:pt x="0" y="414708"/>
                </a:lnTo>
                <a:lnTo>
                  <a:pt x="116580" y="354999"/>
                </a:lnTo>
                <a:cubicBezTo>
                  <a:pt x="588731" y="127494"/>
                  <a:pt x="1118141" y="0"/>
                  <a:pt x="1677329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 userDrawn="1"/>
        </p:nvSpPr>
        <p:spPr>
          <a:xfrm>
            <a:off x="191887" y="494884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096000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14500" y="2389412"/>
            <a:ext cx="4187371" cy="1783443"/>
          </a:xfrm>
        </p:spPr>
        <p:txBody>
          <a:bodyPr/>
          <a:lstStyle>
            <a:lvl1pPr>
              <a:lnSpc>
                <a:spcPct val="75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24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202621" y="1400504"/>
            <a:ext cx="1786758" cy="1786758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reeform 4"/>
          <p:cNvSpPr/>
          <p:nvPr userDrawn="1"/>
        </p:nvSpPr>
        <p:spPr>
          <a:xfrm>
            <a:off x="-526048" y="-128588"/>
            <a:ext cx="7367521" cy="2360296"/>
          </a:xfrm>
          <a:custGeom>
            <a:avLst/>
            <a:gdLst>
              <a:gd name="connsiteX0" fmla="*/ 0 w 7367521"/>
              <a:gd name="connsiteY0" fmla="*/ 0 h 2360296"/>
              <a:gd name="connsiteX1" fmla="*/ 7367521 w 7367521"/>
              <a:gd name="connsiteY1" fmla="*/ 0 h 2360296"/>
              <a:gd name="connsiteX2" fmla="*/ 7254187 w 7367521"/>
              <a:gd name="connsiteY2" fmla="*/ 235268 h 2360296"/>
              <a:gd name="connsiteX3" fmla="*/ 3683760 w 7367521"/>
              <a:gd name="connsiteY3" fmla="*/ 2360296 h 2360296"/>
              <a:gd name="connsiteX4" fmla="*/ 113334 w 7367521"/>
              <a:gd name="connsiteY4" fmla="*/ 235268 h 236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7521" h="2360296">
                <a:moveTo>
                  <a:pt x="0" y="0"/>
                </a:moveTo>
                <a:lnTo>
                  <a:pt x="7367521" y="0"/>
                </a:lnTo>
                <a:lnTo>
                  <a:pt x="7254187" y="235268"/>
                </a:lnTo>
                <a:cubicBezTo>
                  <a:pt x="6566583" y="1501030"/>
                  <a:pt x="5225518" y="2360296"/>
                  <a:pt x="3683760" y="2360296"/>
                </a:cubicBezTo>
                <a:cubicBezTo>
                  <a:pt x="2142003" y="2360296"/>
                  <a:pt x="800937" y="1501030"/>
                  <a:pt x="113334" y="235268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4071257" y="350322"/>
            <a:ext cx="4049485" cy="4049485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 userDrawn="1"/>
        </p:nvSpPr>
        <p:spPr>
          <a:xfrm>
            <a:off x="4034990" y="2078893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6499148" y="350322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206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4" pos="655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 userDrawn="1"/>
        </p:nvSpPr>
        <p:spPr>
          <a:xfrm>
            <a:off x="5131107" y="2417643"/>
            <a:ext cx="7179839" cy="4563020"/>
          </a:xfrm>
          <a:custGeom>
            <a:avLst/>
            <a:gdLst>
              <a:gd name="connsiteX0" fmla="*/ 3839892 w 7179839"/>
              <a:gd name="connsiteY0" fmla="*/ 0 h 4563020"/>
              <a:gd name="connsiteX1" fmla="*/ 7087272 w 7179839"/>
              <a:gd name="connsiteY1" fmla="*/ 1789746 h 4563020"/>
              <a:gd name="connsiteX2" fmla="*/ 7179839 w 7179839"/>
              <a:gd name="connsiteY2" fmla="*/ 1947417 h 4563020"/>
              <a:gd name="connsiteX3" fmla="*/ 7179839 w 7179839"/>
              <a:gd name="connsiteY3" fmla="*/ 4563020 h 4563020"/>
              <a:gd name="connsiteX4" fmla="*/ 70269 w 7179839"/>
              <a:gd name="connsiteY4" fmla="*/ 4563020 h 4563020"/>
              <a:gd name="connsiteX5" fmla="*/ 19825 w 7179839"/>
              <a:gd name="connsiteY5" fmla="*/ 4232499 h 4563020"/>
              <a:gd name="connsiteX6" fmla="*/ 0 w 7179839"/>
              <a:gd name="connsiteY6" fmla="*/ 3839892 h 4563020"/>
              <a:gd name="connsiteX7" fmla="*/ 3839892 w 7179839"/>
              <a:gd name="connsiteY7" fmla="*/ 0 h 456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79839" h="4563020">
                <a:moveTo>
                  <a:pt x="3839892" y="0"/>
                </a:moveTo>
                <a:cubicBezTo>
                  <a:pt x="5206759" y="0"/>
                  <a:pt x="6406818" y="714182"/>
                  <a:pt x="7087272" y="1789746"/>
                </a:cubicBezTo>
                <a:lnTo>
                  <a:pt x="7179839" y="1947417"/>
                </a:lnTo>
                <a:lnTo>
                  <a:pt x="7179839" y="4563020"/>
                </a:lnTo>
                <a:lnTo>
                  <a:pt x="70269" y="4563020"/>
                </a:lnTo>
                <a:lnTo>
                  <a:pt x="19825" y="4232499"/>
                </a:lnTo>
                <a:cubicBezTo>
                  <a:pt x="6716" y="4103413"/>
                  <a:pt x="0" y="3972437"/>
                  <a:pt x="0" y="3839892"/>
                </a:cubicBezTo>
                <a:cubicBezTo>
                  <a:pt x="0" y="1719178"/>
                  <a:pt x="1719178" y="0"/>
                  <a:pt x="3839892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 userDrawn="1"/>
        </p:nvSpPr>
        <p:spPr>
          <a:xfrm>
            <a:off x="6120985" y="1529317"/>
            <a:ext cx="3799368" cy="3799366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6831626" y="2251548"/>
            <a:ext cx="2354904" cy="2354904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29"/>
          <p:cNvSpPr>
            <a:spLocks noGrp="1"/>
          </p:cNvSpPr>
          <p:nvPr>
            <p:ph type="pic" sz="quarter" idx="25"/>
          </p:nvPr>
        </p:nvSpPr>
        <p:spPr>
          <a:xfrm>
            <a:off x="9167481" y="1784679"/>
            <a:ext cx="1349696" cy="134969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6"/>
          </p:nvPr>
        </p:nvSpPr>
        <p:spPr>
          <a:xfrm>
            <a:off x="9167481" y="3849521"/>
            <a:ext cx="1349696" cy="134969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7"/>
          </p:nvPr>
        </p:nvSpPr>
        <p:spPr>
          <a:xfrm>
            <a:off x="5543210" y="1784679"/>
            <a:ext cx="1349696" cy="134969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6" name="Picture Placeholder 29"/>
          <p:cNvSpPr>
            <a:spLocks noGrp="1"/>
          </p:cNvSpPr>
          <p:nvPr>
            <p:ph type="pic" sz="quarter" idx="28"/>
          </p:nvPr>
        </p:nvSpPr>
        <p:spPr>
          <a:xfrm>
            <a:off x="5543210" y="3849521"/>
            <a:ext cx="1349696" cy="134969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29"/>
          </p:nvPr>
        </p:nvSpPr>
        <p:spPr>
          <a:xfrm>
            <a:off x="7345821" y="751358"/>
            <a:ext cx="1349696" cy="134969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8" name="Picture Placeholder 29"/>
          <p:cNvSpPr>
            <a:spLocks noGrp="1"/>
          </p:cNvSpPr>
          <p:nvPr>
            <p:ph type="pic" sz="quarter" idx="30"/>
          </p:nvPr>
        </p:nvSpPr>
        <p:spPr>
          <a:xfrm>
            <a:off x="7345821" y="4756946"/>
            <a:ext cx="1349696" cy="134969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2" name="Title 3"/>
          <p:cNvSpPr>
            <a:spLocks noGrp="1"/>
          </p:cNvSpPr>
          <p:nvPr>
            <p:ph type="title"/>
          </p:nvPr>
        </p:nvSpPr>
        <p:spPr>
          <a:xfrm>
            <a:off x="1714500" y="1929245"/>
            <a:ext cx="4381500" cy="17030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18778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5687070" y="-1325526"/>
            <a:ext cx="3565452" cy="3565452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29"/>
          <p:cNvSpPr>
            <a:spLocks noGrp="1"/>
          </p:cNvSpPr>
          <p:nvPr>
            <p:ph type="pic" sz="quarter" idx="19"/>
          </p:nvPr>
        </p:nvSpPr>
        <p:spPr>
          <a:xfrm>
            <a:off x="6922737" y="4692462"/>
            <a:ext cx="1370566" cy="137056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29"/>
          <p:cNvSpPr>
            <a:spLocks noGrp="1"/>
          </p:cNvSpPr>
          <p:nvPr>
            <p:ph type="pic" sz="quarter" idx="20"/>
          </p:nvPr>
        </p:nvSpPr>
        <p:spPr>
          <a:xfrm>
            <a:off x="9495816" y="-134719"/>
            <a:ext cx="1370566" cy="137056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29"/>
          <p:cNvSpPr>
            <a:spLocks noGrp="1"/>
          </p:cNvSpPr>
          <p:nvPr>
            <p:ph type="pic" sz="quarter" idx="21"/>
          </p:nvPr>
        </p:nvSpPr>
        <p:spPr>
          <a:xfrm>
            <a:off x="8205825" y="4791562"/>
            <a:ext cx="3565452" cy="3565452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3" name="Title 3"/>
          <p:cNvSpPr>
            <a:spLocks noGrp="1"/>
          </p:cNvSpPr>
          <p:nvPr>
            <p:ph type="title"/>
          </p:nvPr>
        </p:nvSpPr>
        <p:spPr>
          <a:xfrm>
            <a:off x="1714500" y="1929245"/>
            <a:ext cx="4381500" cy="17030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reeform 6"/>
          <p:cNvSpPr/>
          <p:nvPr userDrawn="1"/>
        </p:nvSpPr>
        <p:spPr>
          <a:xfrm>
            <a:off x="-526047" y="-128588"/>
            <a:ext cx="5694412" cy="1824290"/>
          </a:xfrm>
          <a:custGeom>
            <a:avLst/>
            <a:gdLst>
              <a:gd name="connsiteX0" fmla="*/ 0 w 7367521"/>
              <a:gd name="connsiteY0" fmla="*/ 0 h 2360296"/>
              <a:gd name="connsiteX1" fmla="*/ 7367521 w 7367521"/>
              <a:gd name="connsiteY1" fmla="*/ 0 h 2360296"/>
              <a:gd name="connsiteX2" fmla="*/ 7254187 w 7367521"/>
              <a:gd name="connsiteY2" fmla="*/ 235268 h 2360296"/>
              <a:gd name="connsiteX3" fmla="*/ 3683760 w 7367521"/>
              <a:gd name="connsiteY3" fmla="*/ 2360296 h 2360296"/>
              <a:gd name="connsiteX4" fmla="*/ 113334 w 7367521"/>
              <a:gd name="connsiteY4" fmla="*/ 235268 h 236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7521" h="2360296">
                <a:moveTo>
                  <a:pt x="0" y="0"/>
                </a:moveTo>
                <a:lnTo>
                  <a:pt x="7367521" y="0"/>
                </a:lnTo>
                <a:lnTo>
                  <a:pt x="7254187" y="235268"/>
                </a:lnTo>
                <a:cubicBezTo>
                  <a:pt x="6566583" y="1501030"/>
                  <a:pt x="5225518" y="2360296"/>
                  <a:pt x="3683760" y="2360296"/>
                </a:cubicBezTo>
                <a:cubicBezTo>
                  <a:pt x="2142003" y="2360296"/>
                  <a:pt x="800937" y="1501030"/>
                  <a:pt x="113334" y="235268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 userDrawn="1"/>
        </p:nvSpPr>
        <p:spPr>
          <a:xfrm>
            <a:off x="4591916" y="-2420679"/>
            <a:ext cx="5755760" cy="5755758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4549110" y="655413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4320207" y="1653207"/>
            <a:ext cx="3551584" cy="3551584"/>
          </a:xfrm>
          <a:prstGeom prst="ellipse">
            <a:avLst/>
          </a:prstGeom>
          <a:gradFill>
            <a:gsLst>
              <a:gs pos="0">
                <a:schemeClr val="accent2"/>
              </a:gs>
              <a:gs pos="99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4846824" y="2179824"/>
            <a:ext cx="2498351" cy="2498351"/>
          </a:xfrm>
          <a:prstGeom prst="ellipse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99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txBody>
          <a:bodyPr anchor="ctr">
            <a:norm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-526047" y="-128588"/>
            <a:ext cx="6607702" cy="2116876"/>
          </a:xfrm>
          <a:custGeom>
            <a:avLst/>
            <a:gdLst>
              <a:gd name="connsiteX0" fmla="*/ 0 w 7367521"/>
              <a:gd name="connsiteY0" fmla="*/ 0 h 2360296"/>
              <a:gd name="connsiteX1" fmla="*/ 7367521 w 7367521"/>
              <a:gd name="connsiteY1" fmla="*/ 0 h 2360296"/>
              <a:gd name="connsiteX2" fmla="*/ 7254187 w 7367521"/>
              <a:gd name="connsiteY2" fmla="*/ 235268 h 2360296"/>
              <a:gd name="connsiteX3" fmla="*/ 3683760 w 7367521"/>
              <a:gd name="connsiteY3" fmla="*/ 2360296 h 2360296"/>
              <a:gd name="connsiteX4" fmla="*/ 113334 w 7367521"/>
              <a:gd name="connsiteY4" fmla="*/ 235268 h 236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7521" h="2360296">
                <a:moveTo>
                  <a:pt x="0" y="0"/>
                </a:moveTo>
                <a:lnTo>
                  <a:pt x="7367521" y="0"/>
                </a:lnTo>
                <a:lnTo>
                  <a:pt x="7254187" y="235268"/>
                </a:lnTo>
                <a:cubicBezTo>
                  <a:pt x="6566583" y="1501030"/>
                  <a:pt x="5225518" y="2360296"/>
                  <a:pt x="3683760" y="2360296"/>
                </a:cubicBezTo>
                <a:cubicBezTo>
                  <a:pt x="2142003" y="2360296"/>
                  <a:pt x="800937" y="1501030"/>
                  <a:pt x="113334" y="235268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3218119" y="551120"/>
            <a:ext cx="5755760" cy="5755758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5580468" y="540487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 userDrawn="1"/>
        </p:nvSpPr>
        <p:spPr>
          <a:xfrm>
            <a:off x="3624078" y="1809638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9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3" name="Title 11"/>
          <p:cNvSpPr>
            <a:spLocks noGrp="1"/>
          </p:cNvSpPr>
          <p:nvPr>
            <p:ph type="title"/>
          </p:nvPr>
        </p:nvSpPr>
        <p:spPr>
          <a:xfrm>
            <a:off x="1714501" y="1090627"/>
            <a:ext cx="9715500" cy="10287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714500" y="1929245"/>
            <a:ext cx="4381500" cy="17030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Freeform 15"/>
          <p:cNvSpPr/>
          <p:nvPr userDrawn="1"/>
        </p:nvSpPr>
        <p:spPr>
          <a:xfrm>
            <a:off x="245326" y="-89210"/>
            <a:ext cx="4049486" cy="2571153"/>
          </a:xfrm>
          <a:custGeom>
            <a:avLst/>
            <a:gdLst>
              <a:gd name="connsiteX0" fmla="*/ 76710 w 4049486"/>
              <a:gd name="connsiteY0" fmla="*/ 0 h 2571153"/>
              <a:gd name="connsiteX1" fmla="*/ 3972776 w 4049486"/>
              <a:gd name="connsiteY1" fmla="*/ 0 h 2571153"/>
              <a:gd name="connsiteX2" fmla="*/ 4008351 w 4049486"/>
              <a:gd name="connsiteY2" fmla="*/ 138354 h 2571153"/>
              <a:gd name="connsiteX3" fmla="*/ 4049486 w 4049486"/>
              <a:gd name="connsiteY3" fmla="*/ 546410 h 2571153"/>
              <a:gd name="connsiteX4" fmla="*/ 2024743 w 4049486"/>
              <a:gd name="connsiteY4" fmla="*/ 2571153 h 2571153"/>
              <a:gd name="connsiteX5" fmla="*/ 0 w 4049486"/>
              <a:gd name="connsiteY5" fmla="*/ 546410 h 2571153"/>
              <a:gd name="connsiteX6" fmla="*/ 41136 w 4049486"/>
              <a:gd name="connsiteY6" fmla="*/ 138354 h 25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49486" h="2571153">
                <a:moveTo>
                  <a:pt x="76710" y="0"/>
                </a:moveTo>
                <a:lnTo>
                  <a:pt x="3972776" y="0"/>
                </a:lnTo>
                <a:lnTo>
                  <a:pt x="4008351" y="138354"/>
                </a:lnTo>
                <a:cubicBezTo>
                  <a:pt x="4035322" y="270160"/>
                  <a:pt x="4049486" y="406631"/>
                  <a:pt x="4049486" y="546410"/>
                </a:cubicBezTo>
                <a:cubicBezTo>
                  <a:pt x="4049486" y="1664645"/>
                  <a:pt x="3142978" y="2571153"/>
                  <a:pt x="2024743" y="2571153"/>
                </a:cubicBezTo>
                <a:cubicBezTo>
                  <a:pt x="906508" y="2571153"/>
                  <a:pt x="0" y="1664645"/>
                  <a:pt x="0" y="546410"/>
                </a:cubicBezTo>
                <a:cubicBezTo>
                  <a:pt x="0" y="406631"/>
                  <a:pt x="14164" y="270160"/>
                  <a:pt x="41136" y="138354"/>
                </a:cubicBezTo>
                <a:close/>
              </a:path>
            </a:pathLst>
          </a:cu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 userDrawn="1"/>
        </p:nvSpPr>
        <p:spPr>
          <a:xfrm>
            <a:off x="-111511" y="289932"/>
            <a:ext cx="5277329" cy="6735336"/>
          </a:xfrm>
          <a:custGeom>
            <a:avLst/>
            <a:gdLst>
              <a:gd name="connsiteX0" fmla="*/ 1677329 w 5277329"/>
              <a:gd name="connsiteY0" fmla="*/ 0 h 6735336"/>
              <a:gd name="connsiteX1" fmla="*/ 5277329 w 5277329"/>
              <a:gd name="connsiteY1" fmla="*/ 3600000 h 6735336"/>
              <a:gd name="connsiteX2" fmla="*/ 3690123 w 5277329"/>
              <a:gd name="connsiteY2" fmla="*/ 6585177 h 6735336"/>
              <a:gd name="connsiteX3" fmla="*/ 3442953 w 5277329"/>
              <a:gd name="connsiteY3" fmla="*/ 6735336 h 6735336"/>
              <a:gd name="connsiteX4" fmla="*/ 0 w 5277329"/>
              <a:gd name="connsiteY4" fmla="*/ 6735336 h 6735336"/>
              <a:gd name="connsiteX5" fmla="*/ 0 w 5277329"/>
              <a:gd name="connsiteY5" fmla="*/ 414708 h 6735336"/>
              <a:gd name="connsiteX6" fmla="*/ 116580 w 5277329"/>
              <a:gd name="connsiteY6" fmla="*/ 354999 h 6735336"/>
              <a:gd name="connsiteX7" fmla="*/ 1677329 w 5277329"/>
              <a:gd name="connsiteY7" fmla="*/ 0 h 673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77329" h="6735336">
                <a:moveTo>
                  <a:pt x="1677329" y="0"/>
                </a:moveTo>
                <a:cubicBezTo>
                  <a:pt x="3665554" y="0"/>
                  <a:pt x="5277329" y="1611775"/>
                  <a:pt x="5277329" y="3600000"/>
                </a:cubicBezTo>
                <a:cubicBezTo>
                  <a:pt x="5277329" y="4842641"/>
                  <a:pt x="4647730" y="5938231"/>
                  <a:pt x="3690123" y="6585177"/>
                </a:cubicBezTo>
                <a:lnTo>
                  <a:pt x="3442953" y="6735336"/>
                </a:lnTo>
                <a:lnTo>
                  <a:pt x="0" y="6735336"/>
                </a:lnTo>
                <a:lnTo>
                  <a:pt x="0" y="414708"/>
                </a:lnTo>
                <a:lnTo>
                  <a:pt x="116580" y="354999"/>
                </a:lnTo>
                <a:cubicBezTo>
                  <a:pt x="588731" y="127494"/>
                  <a:pt x="1118141" y="0"/>
                  <a:pt x="1677329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4045066" y="1280446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 userDrawn="1"/>
        </p:nvSpPr>
        <p:spPr>
          <a:xfrm>
            <a:off x="191887" y="494884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0" y="2400300"/>
            <a:ext cx="4381500" cy="17030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2314135" y="-128588"/>
            <a:ext cx="7367521" cy="2360296"/>
          </a:xfrm>
          <a:custGeom>
            <a:avLst/>
            <a:gdLst>
              <a:gd name="connsiteX0" fmla="*/ 0 w 7367521"/>
              <a:gd name="connsiteY0" fmla="*/ 0 h 2360296"/>
              <a:gd name="connsiteX1" fmla="*/ 7367521 w 7367521"/>
              <a:gd name="connsiteY1" fmla="*/ 0 h 2360296"/>
              <a:gd name="connsiteX2" fmla="*/ 7254187 w 7367521"/>
              <a:gd name="connsiteY2" fmla="*/ 235268 h 2360296"/>
              <a:gd name="connsiteX3" fmla="*/ 3683760 w 7367521"/>
              <a:gd name="connsiteY3" fmla="*/ 2360296 h 2360296"/>
              <a:gd name="connsiteX4" fmla="*/ 113334 w 7367521"/>
              <a:gd name="connsiteY4" fmla="*/ 235268 h 2360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7521" h="2360296">
                <a:moveTo>
                  <a:pt x="0" y="0"/>
                </a:moveTo>
                <a:lnTo>
                  <a:pt x="7367521" y="0"/>
                </a:lnTo>
                <a:lnTo>
                  <a:pt x="7254187" y="235268"/>
                </a:lnTo>
                <a:cubicBezTo>
                  <a:pt x="6566583" y="1501030"/>
                  <a:pt x="5225518" y="2360296"/>
                  <a:pt x="3683760" y="2360296"/>
                </a:cubicBezTo>
                <a:cubicBezTo>
                  <a:pt x="2142003" y="2360296"/>
                  <a:pt x="800937" y="1501030"/>
                  <a:pt x="113334" y="235268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6911440" y="350322"/>
            <a:ext cx="4049485" cy="4049485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6875173" y="2078893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9339331" y="350322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5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0" y="2400300"/>
            <a:ext cx="4381500" cy="17030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reeform 11"/>
          <p:cNvSpPr/>
          <p:nvPr userDrawn="1"/>
        </p:nvSpPr>
        <p:spPr>
          <a:xfrm>
            <a:off x="-87925" y="1592695"/>
            <a:ext cx="7016536" cy="5405982"/>
          </a:xfrm>
          <a:custGeom>
            <a:avLst/>
            <a:gdLst>
              <a:gd name="connsiteX0" fmla="*/ 3176644 w 7016536"/>
              <a:gd name="connsiteY0" fmla="*/ 0 h 5405982"/>
              <a:gd name="connsiteX1" fmla="*/ 7016536 w 7016536"/>
              <a:gd name="connsiteY1" fmla="*/ 3839892 h 5405982"/>
              <a:gd name="connsiteX2" fmla="*/ 6714779 w 7016536"/>
              <a:gd name="connsiteY2" fmla="*/ 5334552 h 5405982"/>
              <a:gd name="connsiteX3" fmla="*/ 6680369 w 7016536"/>
              <a:gd name="connsiteY3" fmla="*/ 5405982 h 5405982"/>
              <a:gd name="connsiteX4" fmla="*/ 0 w 7016536"/>
              <a:gd name="connsiteY4" fmla="*/ 5405982 h 5405982"/>
              <a:gd name="connsiteX5" fmla="*/ 0 w 7016536"/>
              <a:gd name="connsiteY5" fmla="*/ 1683003 h 5405982"/>
              <a:gd name="connsiteX6" fmla="*/ 213597 w 7016536"/>
              <a:gd name="connsiteY6" fmla="*/ 1397364 h 5405982"/>
              <a:gd name="connsiteX7" fmla="*/ 3176644 w 7016536"/>
              <a:gd name="connsiteY7" fmla="*/ 0 h 5405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6536" h="5405982">
                <a:moveTo>
                  <a:pt x="3176644" y="0"/>
                </a:moveTo>
                <a:cubicBezTo>
                  <a:pt x="5297359" y="0"/>
                  <a:pt x="7016536" y="1719178"/>
                  <a:pt x="7016536" y="3839892"/>
                </a:cubicBezTo>
                <a:cubicBezTo>
                  <a:pt x="7016536" y="4370071"/>
                  <a:pt x="6909088" y="4875153"/>
                  <a:pt x="6714779" y="5334552"/>
                </a:cubicBezTo>
                <a:lnTo>
                  <a:pt x="6680369" y="5405982"/>
                </a:lnTo>
                <a:lnTo>
                  <a:pt x="0" y="5405982"/>
                </a:lnTo>
                <a:lnTo>
                  <a:pt x="0" y="1683003"/>
                </a:lnTo>
                <a:lnTo>
                  <a:pt x="213597" y="1397364"/>
                </a:lnTo>
                <a:cubicBezTo>
                  <a:pt x="917890" y="543959"/>
                  <a:pt x="1983743" y="0"/>
                  <a:pt x="3176644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4903869" y="787202"/>
            <a:ext cx="4049485" cy="4049485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6841544" y="4793408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4974989" y="2078893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14500" y="2400300"/>
            <a:ext cx="4381500" cy="17030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reeform 12"/>
          <p:cNvSpPr/>
          <p:nvPr userDrawn="1"/>
        </p:nvSpPr>
        <p:spPr>
          <a:xfrm>
            <a:off x="4974990" y="1503243"/>
            <a:ext cx="7263901" cy="5495434"/>
          </a:xfrm>
          <a:custGeom>
            <a:avLst/>
            <a:gdLst>
              <a:gd name="connsiteX0" fmla="*/ 3839892 w 7263901"/>
              <a:gd name="connsiteY0" fmla="*/ 0 h 5495434"/>
              <a:gd name="connsiteX1" fmla="*/ 7216330 w 7263901"/>
              <a:gd name="connsiteY1" fmla="*/ 2009572 h 5495434"/>
              <a:gd name="connsiteX2" fmla="*/ 7263901 w 7263901"/>
              <a:gd name="connsiteY2" fmla="*/ 2108323 h 5495434"/>
              <a:gd name="connsiteX3" fmla="*/ 7263901 w 7263901"/>
              <a:gd name="connsiteY3" fmla="*/ 5495434 h 5495434"/>
              <a:gd name="connsiteX4" fmla="*/ 379259 w 7263901"/>
              <a:gd name="connsiteY4" fmla="*/ 5495434 h 5495434"/>
              <a:gd name="connsiteX5" fmla="*/ 301758 w 7263901"/>
              <a:gd name="connsiteY5" fmla="*/ 5334552 h 5495434"/>
              <a:gd name="connsiteX6" fmla="*/ 0 w 7263901"/>
              <a:gd name="connsiteY6" fmla="*/ 3839892 h 5495434"/>
              <a:gd name="connsiteX7" fmla="*/ 3839892 w 7263901"/>
              <a:gd name="connsiteY7" fmla="*/ 0 h 549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63901" h="5495434">
                <a:moveTo>
                  <a:pt x="3839892" y="0"/>
                </a:moveTo>
                <a:cubicBezTo>
                  <a:pt x="5297883" y="0"/>
                  <a:pt x="6566085" y="812580"/>
                  <a:pt x="7216330" y="2009572"/>
                </a:cubicBezTo>
                <a:lnTo>
                  <a:pt x="7263901" y="2108323"/>
                </a:lnTo>
                <a:lnTo>
                  <a:pt x="7263901" y="5495434"/>
                </a:lnTo>
                <a:lnTo>
                  <a:pt x="379259" y="5495434"/>
                </a:lnTo>
                <a:lnTo>
                  <a:pt x="301758" y="5334552"/>
                </a:lnTo>
                <a:cubicBezTo>
                  <a:pt x="107449" y="4875153"/>
                  <a:pt x="0" y="4370071"/>
                  <a:pt x="0" y="3839892"/>
                </a:cubicBezTo>
                <a:cubicBezTo>
                  <a:pt x="0" y="1719178"/>
                  <a:pt x="1719178" y="0"/>
                  <a:pt x="3839892" y="0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6257979" y="767545"/>
            <a:ext cx="4049485" cy="4049485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9932613" y="1632764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6248040" y="2410239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 userDrawn="1"/>
        </p:nvSpPr>
        <p:spPr>
          <a:xfrm>
            <a:off x="-101600" y="-114752"/>
            <a:ext cx="6993911" cy="6515552"/>
          </a:xfrm>
          <a:custGeom>
            <a:avLst/>
            <a:gdLst>
              <a:gd name="connsiteX0" fmla="*/ 0 w 6993911"/>
              <a:gd name="connsiteY0" fmla="*/ 0 h 6515552"/>
              <a:gd name="connsiteX1" fmla="*/ 6236365 w 6993911"/>
              <a:gd name="connsiteY1" fmla="*/ 0 h 6515552"/>
              <a:gd name="connsiteX2" fmla="*/ 6287723 w 6993911"/>
              <a:gd name="connsiteY2" fmla="*/ 68680 h 6515552"/>
              <a:gd name="connsiteX3" fmla="*/ 6993911 w 6993911"/>
              <a:gd name="connsiteY3" fmla="*/ 2380581 h 6515552"/>
              <a:gd name="connsiteX4" fmla="*/ 2858940 w 6993911"/>
              <a:gd name="connsiteY4" fmla="*/ 6515552 h 6515552"/>
              <a:gd name="connsiteX5" fmla="*/ 228715 w 6993911"/>
              <a:gd name="connsiteY5" fmla="*/ 5571326 h 6515552"/>
              <a:gd name="connsiteX6" fmla="*/ 0 w 6993911"/>
              <a:gd name="connsiteY6" fmla="*/ 5363456 h 6515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3911" h="6515552">
                <a:moveTo>
                  <a:pt x="0" y="0"/>
                </a:moveTo>
                <a:lnTo>
                  <a:pt x="6236365" y="0"/>
                </a:lnTo>
                <a:lnTo>
                  <a:pt x="6287723" y="68680"/>
                </a:lnTo>
                <a:cubicBezTo>
                  <a:pt x="6733574" y="728626"/>
                  <a:pt x="6993911" y="1524201"/>
                  <a:pt x="6993911" y="2380581"/>
                </a:cubicBezTo>
                <a:cubicBezTo>
                  <a:pt x="6993911" y="4664262"/>
                  <a:pt x="5142621" y="6515552"/>
                  <a:pt x="2858940" y="6515552"/>
                </a:cubicBezTo>
                <a:cubicBezTo>
                  <a:pt x="1859830" y="6515552"/>
                  <a:pt x="943482" y="6161204"/>
                  <a:pt x="228715" y="5571326"/>
                </a:cubicBezTo>
                <a:lnTo>
                  <a:pt x="0" y="5363456"/>
                </a:ln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 userDrawn="1"/>
        </p:nvSpPr>
        <p:spPr>
          <a:xfrm>
            <a:off x="1081309" y="-114752"/>
            <a:ext cx="6906244" cy="6906240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6440606" y="443621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 userDrawn="1"/>
        </p:nvSpPr>
        <p:spPr>
          <a:xfrm>
            <a:off x="2903116" y="6347360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 userDrawn="1"/>
        </p:nvSpPr>
        <p:spPr>
          <a:xfrm>
            <a:off x="1561310" y="1610965"/>
            <a:ext cx="3583914" cy="3583912"/>
          </a:xfrm>
          <a:prstGeom prst="ellipse">
            <a:avLst/>
          </a:prstGeom>
          <a:noFill/>
          <a:ln>
            <a:solidFill>
              <a:schemeClr val="tx1">
                <a:alpha val="1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9"/>
          <p:cNvSpPr>
            <a:spLocks noGrp="1"/>
          </p:cNvSpPr>
          <p:nvPr>
            <p:ph type="pic" sz="quarter" idx="12"/>
          </p:nvPr>
        </p:nvSpPr>
        <p:spPr>
          <a:xfrm>
            <a:off x="6675242" y="1563025"/>
            <a:ext cx="3920486" cy="3920486"/>
          </a:xfrm>
          <a:prstGeom prst="ellipse">
            <a:avLst/>
          </a:prstGeom>
          <a:gradFill>
            <a:gsLst>
              <a:gs pos="0">
                <a:schemeClr val="tx1">
                  <a:alpha val="20000"/>
                </a:schemeClr>
              </a:gs>
              <a:gs pos="98000">
                <a:schemeClr val="tx1">
                  <a:alpha val="5000"/>
                </a:schemeClr>
              </a:gs>
            </a:gsLst>
            <a:lin ang="5400000" scaled="1"/>
          </a:gradFill>
          <a:ln>
            <a:noFill/>
          </a:ln>
        </p:spPr>
        <p:txBody>
          <a:bodyPr rtlCol="0" anchor="ctr">
            <a:noAutofit/>
          </a:bodyPr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9" name="Freeform 8"/>
          <p:cNvSpPr/>
          <p:nvPr userDrawn="1"/>
        </p:nvSpPr>
        <p:spPr>
          <a:xfrm>
            <a:off x="5512100" y="-96982"/>
            <a:ext cx="6790736" cy="5963306"/>
          </a:xfrm>
          <a:custGeom>
            <a:avLst/>
            <a:gdLst>
              <a:gd name="connsiteX0" fmla="*/ 441679 w 6790736"/>
              <a:gd name="connsiteY0" fmla="*/ 0 h 5963306"/>
              <a:gd name="connsiteX1" fmla="*/ 6790736 w 6790736"/>
              <a:gd name="connsiteY1" fmla="*/ 0 h 5963306"/>
              <a:gd name="connsiteX2" fmla="*/ 6790736 w 6790736"/>
              <a:gd name="connsiteY2" fmla="*/ 4971746 h 5963306"/>
              <a:gd name="connsiteX3" fmla="*/ 6733839 w 6790736"/>
              <a:gd name="connsiteY3" fmla="*/ 5023457 h 5963306"/>
              <a:gd name="connsiteX4" fmla="*/ 4115805 w 6790736"/>
              <a:gd name="connsiteY4" fmla="*/ 5963306 h 5963306"/>
              <a:gd name="connsiteX5" fmla="*/ 0 w 6790736"/>
              <a:gd name="connsiteY5" fmla="*/ 1847504 h 5963306"/>
              <a:gd name="connsiteX6" fmla="*/ 323441 w 6790736"/>
              <a:gd name="connsiteY6" fmla="*/ 245448 h 5963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90736" h="5963306">
                <a:moveTo>
                  <a:pt x="441679" y="0"/>
                </a:moveTo>
                <a:lnTo>
                  <a:pt x="6790736" y="0"/>
                </a:lnTo>
                <a:lnTo>
                  <a:pt x="6790736" y="4971746"/>
                </a:lnTo>
                <a:lnTo>
                  <a:pt x="6733839" y="5023457"/>
                </a:lnTo>
                <a:cubicBezTo>
                  <a:pt x="6022385" y="5610601"/>
                  <a:pt x="5110285" y="5963306"/>
                  <a:pt x="4115805" y="5963306"/>
                </a:cubicBezTo>
                <a:cubicBezTo>
                  <a:pt x="1842709" y="5963306"/>
                  <a:pt x="0" y="4120599"/>
                  <a:pt x="0" y="1847504"/>
                </a:cubicBezTo>
                <a:cubicBezTo>
                  <a:pt x="0" y="1279231"/>
                  <a:pt x="115170" y="737856"/>
                  <a:pt x="323441" y="245448"/>
                </a:cubicBezTo>
                <a:close/>
              </a:path>
            </a:pathLst>
          </a:custGeom>
          <a:noFill/>
          <a:ln>
            <a:solidFill>
              <a:schemeClr val="tx1">
                <a:alpha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1714500" y="1929245"/>
            <a:ext cx="4381500" cy="17030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880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1" y="1432831"/>
            <a:ext cx="9715500" cy="1028700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/>
          <a:p>
            <a:r>
              <a:rPr lang="en-US" dirty="0"/>
              <a:t>Your title here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501" y="2675617"/>
            <a:ext cx="9715500" cy="3429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Write here subtitle</a:t>
            </a:r>
          </a:p>
          <a:p>
            <a:pPr lvl="1"/>
            <a:r>
              <a:rPr lang="en-US" dirty="0"/>
              <a:t>Write here subtitle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Write here text</a:t>
            </a:r>
          </a:p>
          <a:p>
            <a:pPr lvl="3"/>
            <a:r>
              <a:rPr lang="en-US" dirty="0"/>
              <a:t>Write here text</a:t>
            </a:r>
          </a:p>
          <a:p>
            <a:pPr lvl="4"/>
            <a:r>
              <a:rPr lang="en-US" dirty="0"/>
              <a:t>Write here text 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72544"/>
            <a:ext cx="832439" cy="477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8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33" r:id="rId2"/>
    <p:sldLayoutId id="2147484018" r:id="rId3"/>
    <p:sldLayoutId id="2147484008" r:id="rId4"/>
    <p:sldLayoutId id="2147484011" r:id="rId5"/>
    <p:sldLayoutId id="2147484012" r:id="rId6"/>
    <p:sldLayoutId id="2147484010" r:id="rId7"/>
    <p:sldLayoutId id="2147484046" r:id="rId8"/>
    <p:sldLayoutId id="2147484013" r:id="rId9"/>
    <p:sldLayoutId id="2147484014" r:id="rId10"/>
    <p:sldLayoutId id="2147484017" r:id="rId11"/>
    <p:sldLayoutId id="2147484025" r:id="rId12"/>
    <p:sldLayoutId id="2147484026" r:id="rId13"/>
    <p:sldLayoutId id="2147484027" r:id="rId14"/>
    <p:sldLayoutId id="2147484024" r:id="rId15"/>
    <p:sldLayoutId id="2147484029" r:id="rId16"/>
    <p:sldLayoutId id="2147484039" r:id="rId17"/>
    <p:sldLayoutId id="2147484042" r:id="rId18"/>
    <p:sldLayoutId id="2147484048" r:id="rId19"/>
  </p:sldLayoutIdLst>
  <p:hf hdr="0" ftr="0" dt="0"/>
  <p:txStyles>
    <p:titleStyle>
      <a:lvl1pPr algn="l" defTabSz="914318" rtl="0" eaLnBrk="1" latinLnBrk="0" hangingPunct="1">
        <a:lnSpc>
          <a:spcPct val="75000"/>
        </a:lnSpc>
        <a:spcBef>
          <a:spcPct val="0"/>
        </a:spcBef>
        <a:buNone/>
        <a:defRPr sz="4400" kern="1200" spc="-151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18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0" indent="0" algn="l" defTabSz="914318" rtl="0" eaLnBrk="1" latinLnBrk="0" hangingPunct="1">
        <a:lnSpc>
          <a:spcPct val="150000"/>
        </a:lnSpc>
        <a:spcBef>
          <a:spcPts val="499"/>
        </a:spcBef>
        <a:buFont typeface="Arial" panose="020B0604020202020204" pitchFamily="34" charset="0"/>
        <a:buNone/>
        <a:defRPr sz="1000" kern="1200" baseline="0">
          <a:solidFill>
            <a:schemeClr val="tx1">
              <a:alpha val="50000"/>
            </a:schemeClr>
          </a:solidFill>
          <a:latin typeface="+mn-lt"/>
          <a:ea typeface="+mn-ea"/>
          <a:cs typeface="+mn-cs"/>
        </a:defRPr>
      </a:lvl5pPr>
      <a:lvl6pPr marL="251437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4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2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0" indent="-228580" algn="l" defTabSz="914318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3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2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1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pos="3840">
          <p15:clr>
            <a:srgbClr val="F26B43"/>
          </p15:clr>
        </p15:guide>
        <p15:guide id="1" orient="horz" pos="2160">
          <p15:clr>
            <a:srgbClr val="F26B43"/>
          </p15:clr>
        </p15:guide>
        <p15:guide id="14" orient="horz" pos="288">
          <p15:clr>
            <a:srgbClr val="F26B43"/>
          </p15:clr>
        </p15:guide>
        <p15:guide id="27" orient="horz" pos="4032">
          <p15:clr>
            <a:srgbClr val="F26B43"/>
          </p15:clr>
        </p15:guide>
        <p15:guide id="29" pos="7200">
          <p15:clr>
            <a:srgbClr val="F26B43"/>
          </p15:clr>
        </p15:guide>
        <p15:guide id="48" pos="10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Rectangle 3"/>
          <p:cNvSpPr/>
          <p:nvPr/>
        </p:nvSpPr>
        <p:spPr>
          <a:xfrm>
            <a:off x="0" y="0"/>
            <a:ext cx="12542874" cy="717697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03077" y="1436077"/>
            <a:ext cx="3985846" cy="3985846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09998" y="1142999"/>
            <a:ext cx="4572002" cy="4572002"/>
          </a:xfrm>
          <a:prstGeom prst="ellipse">
            <a:avLst/>
          </a:prstGeom>
          <a:noFill/>
          <a:ln>
            <a:solidFill>
              <a:schemeClr val="tx1">
                <a:alpha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528647" y="0"/>
            <a:ext cx="7033846" cy="7033846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79969" y="-2353445"/>
            <a:ext cx="8625290" cy="8625290"/>
          </a:xfrm>
          <a:prstGeom prst="ellipse">
            <a:avLst/>
          </a:prstGeom>
          <a:noFill/>
          <a:ln>
            <a:solidFill>
              <a:schemeClr val="tx1">
                <a:alpha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9571931" y="1072224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764275" y="6177783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549374" y="4315045"/>
            <a:ext cx="1093249" cy="253916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1050" b="1" spc="300" dirty="0">
                <a:solidFill>
                  <a:schemeClr val="tx1">
                    <a:alpha val="7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ETHEREUM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1902" y="2597278"/>
            <a:ext cx="3948197" cy="83099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1"/>
                </a:solidFill>
                <a:latin typeface="+mj-lt"/>
              </a:rPr>
              <a:t>Casper</a:t>
            </a:r>
            <a:r>
              <a:rPr lang="en-US" sz="4800" dirty="0">
                <a:latin typeface="+mj-lt"/>
              </a:rPr>
              <a:t> Protocol</a:t>
            </a:r>
          </a:p>
        </p:txBody>
      </p:sp>
    </p:spTree>
    <p:extLst>
      <p:ext uri="{BB962C8B-B14F-4D97-AF65-F5344CB8AC3E}">
        <p14:creationId xmlns:p14="http://schemas.microsoft.com/office/powerpoint/2010/main" val="78089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229" y="2684277"/>
            <a:ext cx="4149090" cy="781315"/>
          </a:xfrm>
        </p:spPr>
        <p:txBody>
          <a:bodyPr/>
          <a:lstStyle/>
          <a:p>
            <a:r>
              <a:rPr lang="en-US" dirty="0"/>
              <a:t>Hybrid </a:t>
            </a:r>
            <a:r>
              <a:rPr lang="en-US" dirty="0" err="1">
                <a:solidFill>
                  <a:schemeClr val="accent1"/>
                </a:solidFill>
              </a:rPr>
              <a:t>PoW</a:t>
            </a:r>
            <a:r>
              <a:rPr lang="en-US" dirty="0">
                <a:solidFill>
                  <a:schemeClr val="accent1"/>
                </a:solidFill>
              </a:rPr>
              <a:t>/</a:t>
            </a:r>
            <a:r>
              <a:rPr lang="en-US" dirty="0" err="1">
                <a:solidFill>
                  <a:schemeClr val="accent1"/>
                </a:solidFill>
              </a:rPr>
              <a:t>PoS</a:t>
            </a:r>
            <a:br>
              <a:rPr lang="en-US" dirty="0"/>
            </a:b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06207" y="5490339"/>
            <a:ext cx="3330271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13433" y="5189527"/>
            <a:ext cx="256480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>
                <a:solidFill>
                  <a:schemeClr val="tx1">
                    <a:alpha val="70000"/>
                  </a:schemeClr>
                </a:solidFill>
              </a:rPr>
              <a:t>PoW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5064" y="5607020"/>
            <a:ext cx="479298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Mining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0771" y="5201588"/>
            <a:ext cx="205184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PoS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52215" y="5607299"/>
            <a:ext cx="42639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Stakes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76446" y="5217394"/>
            <a:ext cx="496931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PoW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/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PoS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3860" y="5616804"/>
            <a:ext cx="445635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 err="1">
                <a:latin typeface="Open Sans" charset="0"/>
                <a:ea typeface="Open Sans" charset="0"/>
                <a:cs typeface="Open Sans" charset="0"/>
              </a:rPr>
              <a:t>Hibrid</a:t>
            </a:r>
            <a:endParaRPr lang="en-US" sz="1200" b="1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62776" y="5461000"/>
            <a:ext cx="60960" cy="60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41359" y="5463183"/>
            <a:ext cx="60960" cy="60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33885" y="4325173"/>
            <a:ext cx="1415260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b="1" dirty="0">
                <a:latin typeface="Open Sans" charset="0"/>
                <a:ea typeface="Open Sans" charset="0"/>
                <a:cs typeface="Open Sans" charset="0"/>
              </a:rPr>
              <a:t>Proof of Work</a:t>
            </a:r>
          </a:p>
        </p:txBody>
      </p:sp>
      <p:sp>
        <p:nvSpPr>
          <p:cNvPr id="16" name="Oval 13"/>
          <p:cNvSpPr/>
          <p:nvPr/>
        </p:nvSpPr>
        <p:spPr>
          <a:xfrm>
            <a:off x="7819166" y="2019132"/>
            <a:ext cx="2111604" cy="2111604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950">
            <a:extLst>
              <a:ext uri="{FF2B5EF4-FFF2-40B4-BE49-F238E27FC236}">
                <a16:creationId xmlns:a16="http://schemas.microsoft.com/office/drawing/2014/main" id="{EEF20B5E-745C-4468-91B5-E437C6F65D06}"/>
              </a:ext>
            </a:extLst>
          </p:cNvPr>
          <p:cNvSpPr>
            <a:spLocks noEditPoints="1"/>
          </p:cNvSpPr>
          <p:nvPr/>
        </p:nvSpPr>
        <p:spPr bwMode="auto">
          <a:xfrm>
            <a:off x="8209385" y="2863659"/>
            <a:ext cx="665583" cy="805038"/>
          </a:xfrm>
          <a:custGeom>
            <a:avLst/>
            <a:gdLst>
              <a:gd name="T0" fmla="*/ 90 w 133"/>
              <a:gd name="T1" fmla="*/ 143 h 160"/>
              <a:gd name="T2" fmla="*/ 80 w 133"/>
              <a:gd name="T3" fmla="*/ 139 h 160"/>
              <a:gd name="T4" fmla="*/ 25 w 133"/>
              <a:gd name="T5" fmla="*/ 44 h 160"/>
              <a:gd name="T6" fmla="*/ 55 w 133"/>
              <a:gd name="T7" fmla="*/ 25 h 160"/>
              <a:gd name="T8" fmla="*/ 63 w 133"/>
              <a:gd name="T9" fmla="*/ 36 h 160"/>
              <a:gd name="T10" fmla="*/ 30 w 133"/>
              <a:gd name="T11" fmla="*/ 57 h 160"/>
              <a:gd name="T12" fmla="*/ 32 w 133"/>
              <a:gd name="T13" fmla="*/ 66 h 160"/>
              <a:gd name="T14" fmla="*/ 97 w 133"/>
              <a:gd name="T15" fmla="*/ 66 h 160"/>
              <a:gd name="T16" fmla="*/ 108 w 133"/>
              <a:gd name="T17" fmla="*/ 89 h 160"/>
              <a:gd name="T18" fmla="*/ 78 w 133"/>
              <a:gd name="T19" fmla="*/ 108 h 160"/>
              <a:gd name="T20" fmla="*/ 70 w 133"/>
              <a:gd name="T21" fmla="*/ 97 h 160"/>
              <a:gd name="T22" fmla="*/ 103 w 133"/>
              <a:gd name="T23" fmla="*/ 76 h 160"/>
              <a:gd name="T24" fmla="*/ 114 w 133"/>
              <a:gd name="T25" fmla="*/ 86 h 160"/>
              <a:gd name="T26" fmla="*/ 86 w 133"/>
              <a:gd name="T27" fmla="*/ 114 h 160"/>
              <a:gd name="T28" fmla="*/ 47 w 133"/>
              <a:gd name="T29" fmla="*/ 21 h 160"/>
              <a:gd name="T30" fmla="*/ 47 w 133"/>
              <a:gd name="T31" fmla="*/ 21 h 160"/>
              <a:gd name="T32" fmla="*/ 16 w 133"/>
              <a:gd name="T33" fmla="*/ 49 h 160"/>
              <a:gd name="T34" fmla="*/ 133 w 133"/>
              <a:gd name="T35" fmla="*/ 83 h 160"/>
              <a:gd name="T36" fmla="*/ 111 w 133"/>
              <a:gd name="T37" fmla="*/ 50 h 160"/>
              <a:gd name="T38" fmla="*/ 98 w 133"/>
              <a:gd name="T39" fmla="*/ 35 h 160"/>
              <a:gd name="T40" fmla="*/ 73 w 133"/>
              <a:gd name="T41" fmla="*/ 10 h 160"/>
              <a:gd name="T42" fmla="*/ 25 w 133"/>
              <a:gd name="T43" fmla="*/ 74 h 160"/>
              <a:gd name="T44" fmla="*/ 58 w 133"/>
              <a:gd name="T45" fmla="*/ 120 h 160"/>
              <a:gd name="T46" fmla="*/ 100 w 133"/>
              <a:gd name="T47" fmla="*/ 160 h 160"/>
              <a:gd name="T48" fmla="*/ 117 w 133"/>
              <a:gd name="T49" fmla="*/ 117 h 160"/>
              <a:gd name="T50" fmla="*/ 30 w 133"/>
              <a:gd name="T51" fmla="*/ 76 h 160"/>
              <a:gd name="T52" fmla="*/ 62 w 133"/>
              <a:gd name="T53" fmla="*/ 74 h 160"/>
              <a:gd name="T54" fmla="*/ 61 w 133"/>
              <a:gd name="T55" fmla="*/ 88 h 160"/>
              <a:gd name="T56" fmla="*/ 28 w 133"/>
              <a:gd name="T57" fmla="*/ 81 h 160"/>
              <a:gd name="T58" fmla="*/ 82 w 133"/>
              <a:gd name="T59" fmla="*/ 82 h 160"/>
              <a:gd name="T60" fmla="*/ 73 w 133"/>
              <a:gd name="T61" fmla="*/ 84 h 160"/>
              <a:gd name="T62" fmla="*/ 45 w 133"/>
              <a:gd name="T63" fmla="*/ 69 h 160"/>
              <a:gd name="T64" fmla="*/ 107 w 133"/>
              <a:gd name="T65" fmla="*/ 58 h 160"/>
              <a:gd name="T66" fmla="*/ 103 w 133"/>
              <a:gd name="T67" fmla="*/ 54 h 160"/>
              <a:gd name="T68" fmla="*/ 92 w 133"/>
              <a:gd name="T69" fmla="*/ 35 h 160"/>
              <a:gd name="T70" fmla="*/ 92 w 133"/>
              <a:gd name="T71" fmla="*/ 35 h 160"/>
              <a:gd name="T72" fmla="*/ 68 w 133"/>
              <a:gd name="T73" fmla="*/ 17 h 160"/>
              <a:gd name="T74" fmla="*/ 61 w 133"/>
              <a:gd name="T75" fmla="*/ 19 h 160"/>
              <a:gd name="T76" fmla="*/ 89 w 133"/>
              <a:gd name="T77" fmla="*/ 47 h 160"/>
              <a:gd name="T78" fmla="*/ 116 w 133"/>
              <a:gd name="T79" fmla="*/ 74 h 160"/>
              <a:gd name="T80" fmla="*/ 51 w 133"/>
              <a:gd name="T81" fmla="*/ 93 h 160"/>
              <a:gd name="T82" fmla="*/ 85 w 133"/>
              <a:gd name="T83" fmla="*/ 85 h 160"/>
              <a:gd name="T84" fmla="*/ 40 w 133"/>
              <a:gd name="T85" fmla="*/ 69 h 160"/>
              <a:gd name="T86" fmla="*/ 31 w 133"/>
              <a:gd name="T87" fmla="*/ 70 h 160"/>
              <a:gd name="T88" fmla="*/ 50 w 133"/>
              <a:gd name="T89" fmla="*/ 8 h 160"/>
              <a:gd name="T90" fmla="*/ 44 w 133"/>
              <a:gd name="T91" fmla="*/ 93 h 160"/>
              <a:gd name="T92" fmla="*/ 62 w 133"/>
              <a:gd name="T93" fmla="*/ 117 h 160"/>
              <a:gd name="T94" fmla="*/ 80 w 133"/>
              <a:gd name="T95" fmla="*/ 130 h 160"/>
              <a:gd name="T96" fmla="*/ 95 w 133"/>
              <a:gd name="T97" fmla="*/ 145 h 160"/>
              <a:gd name="T98" fmla="*/ 100 w 133"/>
              <a:gd name="T99" fmla="*/ 155 h 160"/>
              <a:gd name="T100" fmla="*/ 117 w 133"/>
              <a:gd name="T101" fmla="*/ 155 h 160"/>
              <a:gd name="T102" fmla="*/ 119 w 133"/>
              <a:gd name="T103" fmla="*/ 100 h 160"/>
              <a:gd name="T104" fmla="*/ 91 w 133"/>
              <a:gd name="T105" fmla="*/ 125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3" h="160">
                <a:moveTo>
                  <a:pt x="80" y="133"/>
                </a:moveTo>
                <a:cubicBezTo>
                  <a:pt x="75" y="133"/>
                  <a:pt x="71" y="137"/>
                  <a:pt x="71" y="143"/>
                </a:cubicBezTo>
                <a:cubicBezTo>
                  <a:pt x="71" y="148"/>
                  <a:pt x="75" y="152"/>
                  <a:pt x="80" y="152"/>
                </a:cubicBezTo>
                <a:cubicBezTo>
                  <a:pt x="86" y="152"/>
                  <a:pt x="90" y="148"/>
                  <a:pt x="90" y="143"/>
                </a:cubicBezTo>
                <a:cubicBezTo>
                  <a:pt x="90" y="137"/>
                  <a:pt x="86" y="133"/>
                  <a:pt x="80" y="133"/>
                </a:cubicBezTo>
                <a:close/>
                <a:moveTo>
                  <a:pt x="80" y="147"/>
                </a:moveTo>
                <a:cubicBezTo>
                  <a:pt x="78" y="147"/>
                  <a:pt x="76" y="145"/>
                  <a:pt x="76" y="143"/>
                </a:cubicBezTo>
                <a:cubicBezTo>
                  <a:pt x="76" y="140"/>
                  <a:pt x="78" y="139"/>
                  <a:pt x="80" y="139"/>
                </a:cubicBezTo>
                <a:cubicBezTo>
                  <a:pt x="83" y="139"/>
                  <a:pt x="84" y="140"/>
                  <a:pt x="84" y="143"/>
                </a:cubicBezTo>
                <a:cubicBezTo>
                  <a:pt x="84" y="145"/>
                  <a:pt x="83" y="147"/>
                  <a:pt x="80" y="147"/>
                </a:cubicBezTo>
                <a:close/>
                <a:moveTo>
                  <a:pt x="25" y="55"/>
                </a:moveTo>
                <a:cubicBezTo>
                  <a:pt x="28" y="52"/>
                  <a:pt x="28" y="47"/>
                  <a:pt x="25" y="44"/>
                </a:cubicBezTo>
                <a:cubicBezTo>
                  <a:pt x="23" y="42"/>
                  <a:pt x="23" y="42"/>
                  <a:pt x="23" y="42"/>
                </a:cubicBezTo>
                <a:cubicBezTo>
                  <a:pt x="42" y="23"/>
                  <a:pt x="42" y="23"/>
                  <a:pt x="42" y="23"/>
                </a:cubicBezTo>
                <a:cubicBezTo>
                  <a:pt x="44" y="25"/>
                  <a:pt x="44" y="25"/>
                  <a:pt x="44" y="25"/>
                </a:cubicBezTo>
                <a:cubicBezTo>
                  <a:pt x="47" y="28"/>
                  <a:pt x="52" y="28"/>
                  <a:pt x="55" y="25"/>
                </a:cubicBezTo>
                <a:cubicBezTo>
                  <a:pt x="57" y="23"/>
                  <a:pt x="57" y="23"/>
                  <a:pt x="57" y="23"/>
                </a:cubicBezTo>
                <a:cubicBezTo>
                  <a:pt x="66" y="32"/>
                  <a:pt x="66" y="32"/>
                  <a:pt x="66" y="32"/>
                </a:cubicBezTo>
                <a:cubicBezTo>
                  <a:pt x="67" y="33"/>
                  <a:pt x="67" y="35"/>
                  <a:pt x="66" y="36"/>
                </a:cubicBezTo>
                <a:cubicBezTo>
                  <a:pt x="65" y="37"/>
                  <a:pt x="64" y="37"/>
                  <a:pt x="63" y="36"/>
                </a:cubicBezTo>
                <a:cubicBezTo>
                  <a:pt x="57" y="30"/>
                  <a:pt x="57" y="30"/>
                  <a:pt x="57" y="30"/>
                </a:cubicBezTo>
                <a:cubicBezTo>
                  <a:pt x="52" y="33"/>
                  <a:pt x="46" y="33"/>
                  <a:pt x="42" y="30"/>
                </a:cubicBezTo>
                <a:cubicBezTo>
                  <a:pt x="30" y="42"/>
                  <a:pt x="30" y="42"/>
                  <a:pt x="30" y="42"/>
                </a:cubicBezTo>
                <a:cubicBezTo>
                  <a:pt x="33" y="46"/>
                  <a:pt x="33" y="52"/>
                  <a:pt x="30" y="57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4"/>
                  <a:pt x="37" y="65"/>
                  <a:pt x="36" y="66"/>
                </a:cubicBezTo>
                <a:cubicBezTo>
                  <a:pt x="36" y="67"/>
                  <a:pt x="35" y="67"/>
                  <a:pt x="34" y="67"/>
                </a:cubicBezTo>
                <a:cubicBezTo>
                  <a:pt x="33" y="67"/>
                  <a:pt x="33" y="67"/>
                  <a:pt x="32" y="66"/>
                </a:cubicBezTo>
                <a:cubicBezTo>
                  <a:pt x="23" y="57"/>
                  <a:pt x="23" y="57"/>
                  <a:pt x="23" y="57"/>
                </a:cubicBezTo>
                <a:lnTo>
                  <a:pt x="25" y="55"/>
                </a:lnTo>
                <a:close/>
                <a:moveTo>
                  <a:pt x="97" y="70"/>
                </a:moveTo>
                <a:cubicBezTo>
                  <a:pt x="96" y="69"/>
                  <a:pt x="96" y="67"/>
                  <a:pt x="97" y="66"/>
                </a:cubicBezTo>
                <a:cubicBezTo>
                  <a:pt x="98" y="65"/>
                  <a:pt x="99" y="65"/>
                  <a:pt x="101" y="66"/>
                </a:cubicBezTo>
                <a:cubicBezTo>
                  <a:pt x="110" y="76"/>
                  <a:pt x="110" y="76"/>
                  <a:pt x="110" y="76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5" y="81"/>
                  <a:pt x="105" y="86"/>
                  <a:pt x="108" y="89"/>
                </a:cubicBezTo>
                <a:cubicBezTo>
                  <a:pt x="110" y="91"/>
                  <a:pt x="110" y="91"/>
                  <a:pt x="110" y="91"/>
                </a:cubicBezTo>
                <a:cubicBezTo>
                  <a:pt x="91" y="110"/>
                  <a:pt x="91" y="110"/>
                  <a:pt x="91" y="110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86" y="105"/>
                  <a:pt x="81" y="105"/>
                  <a:pt x="78" y="108"/>
                </a:cubicBezTo>
                <a:cubicBezTo>
                  <a:pt x="76" y="110"/>
                  <a:pt x="76" y="110"/>
                  <a:pt x="76" y="110"/>
                </a:cubicBezTo>
                <a:cubicBezTo>
                  <a:pt x="66" y="101"/>
                  <a:pt x="66" y="101"/>
                  <a:pt x="66" y="101"/>
                </a:cubicBezTo>
                <a:cubicBezTo>
                  <a:pt x="65" y="99"/>
                  <a:pt x="65" y="98"/>
                  <a:pt x="66" y="97"/>
                </a:cubicBezTo>
                <a:cubicBezTo>
                  <a:pt x="67" y="96"/>
                  <a:pt x="69" y="96"/>
                  <a:pt x="70" y="97"/>
                </a:cubicBezTo>
                <a:cubicBezTo>
                  <a:pt x="76" y="103"/>
                  <a:pt x="76" y="103"/>
                  <a:pt x="76" y="103"/>
                </a:cubicBezTo>
                <a:cubicBezTo>
                  <a:pt x="80" y="100"/>
                  <a:pt x="87" y="100"/>
                  <a:pt x="91" y="103"/>
                </a:cubicBezTo>
                <a:cubicBezTo>
                  <a:pt x="103" y="91"/>
                  <a:pt x="103" y="91"/>
                  <a:pt x="103" y="91"/>
                </a:cubicBezTo>
                <a:cubicBezTo>
                  <a:pt x="100" y="86"/>
                  <a:pt x="100" y="81"/>
                  <a:pt x="103" y="76"/>
                </a:cubicBezTo>
                <a:lnTo>
                  <a:pt x="97" y="70"/>
                </a:lnTo>
                <a:close/>
                <a:moveTo>
                  <a:pt x="114" y="81"/>
                </a:moveTo>
                <a:cubicBezTo>
                  <a:pt x="115" y="81"/>
                  <a:pt x="117" y="82"/>
                  <a:pt x="117" y="83"/>
                </a:cubicBezTo>
                <a:cubicBezTo>
                  <a:pt x="117" y="85"/>
                  <a:pt x="115" y="86"/>
                  <a:pt x="114" y="86"/>
                </a:cubicBezTo>
                <a:cubicBezTo>
                  <a:pt x="112" y="86"/>
                  <a:pt x="111" y="85"/>
                  <a:pt x="111" y="83"/>
                </a:cubicBezTo>
                <a:cubicBezTo>
                  <a:pt x="111" y="82"/>
                  <a:pt x="112" y="81"/>
                  <a:pt x="114" y="81"/>
                </a:cubicBezTo>
                <a:close/>
                <a:moveTo>
                  <a:pt x="83" y="111"/>
                </a:moveTo>
                <a:cubicBezTo>
                  <a:pt x="85" y="111"/>
                  <a:pt x="86" y="112"/>
                  <a:pt x="86" y="114"/>
                </a:cubicBezTo>
                <a:cubicBezTo>
                  <a:pt x="86" y="115"/>
                  <a:pt x="85" y="116"/>
                  <a:pt x="83" y="116"/>
                </a:cubicBezTo>
                <a:cubicBezTo>
                  <a:pt x="82" y="116"/>
                  <a:pt x="81" y="115"/>
                  <a:pt x="81" y="114"/>
                </a:cubicBezTo>
                <a:cubicBezTo>
                  <a:pt x="81" y="112"/>
                  <a:pt x="82" y="111"/>
                  <a:pt x="83" y="111"/>
                </a:cubicBezTo>
                <a:close/>
                <a:moveTo>
                  <a:pt x="47" y="21"/>
                </a:moveTo>
                <a:cubicBezTo>
                  <a:pt x="46" y="20"/>
                  <a:pt x="47" y="18"/>
                  <a:pt x="48" y="17"/>
                </a:cubicBezTo>
                <a:cubicBezTo>
                  <a:pt x="49" y="16"/>
                  <a:pt x="51" y="16"/>
                  <a:pt x="52" y="17"/>
                </a:cubicBezTo>
                <a:cubicBezTo>
                  <a:pt x="53" y="18"/>
                  <a:pt x="52" y="20"/>
                  <a:pt x="51" y="21"/>
                </a:cubicBezTo>
                <a:cubicBezTo>
                  <a:pt x="50" y="22"/>
                  <a:pt x="48" y="22"/>
                  <a:pt x="47" y="21"/>
                </a:cubicBezTo>
                <a:close/>
                <a:moveTo>
                  <a:pt x="19" y="47"/>
                </a:moveTo>
                <a:cubicBezTo>
                  <a:pt x="20" y="47"/>
                  <a:pt x="22" y="48"/>
                  <a:pt x="22" y="49"/>
                </a:cubicBezTo>
                <a:cubicBezTo>
                  <a:pt x="22" y="51"/>
                  <a:pt x="20" y="52"/>
                  <a:pt x="19" y="52"/>
                </a:cubicBezTo>
                <a:cubicBezTo>
                  <a:pt x="18" y="52"/>
                  <a:pt x="16" y="51"/>
                  <a:pt x="16" y="49"/>
                </a:cubicBezTo>
                <a:cubicBezTo>
                  <a:pt x="16" y="48"/>
                  <a:pt x="18" y="47"/>
                  <a:pt x="19" y="47"/>
                </a:cubicBezTo>
                <a:close/>
                <a:moveTo>
                  <a:pt x="125" y="100"/>
                </a:moveTo>
                <a:cubicBezTo>
                  <a:pt x="125" y="97"/>
                  <a:pt x="124" y="95"/>
                  <a:pt x="124" y="93"/>
                </a:cubicBezTo>
                <a:cubicBezTo>
                  <a:pt x="133" y="83"/>
                  <a:pt x="133" y="83"/>
                  <a:pt x="133" y="83"/>
                </a:cubicBezTo>
                <a:cubicBezTo>
                  <a:pt x="121" y="71"/>
                  <a:pt x="121" y="71"/>
                  <a:pt x="121" y="71"/>
                </a:cubicBezTo>
                <a:cubicBezTo>
                  <a:pt x="123" y="69"/>
                  <a:pt x="125" y="66"/>
                  <a:pt x="125" y="62"/>
                </a:cubicBezTo>
                <a:cubicBezTo>
                  <a:pt x="125" y="55"/>
                  <a:pt x="119" y="50"/>
                  <a:pt x="113" y="50"/>
                </a:cubicBezTo>
                <a:cubicBezTo>
                  <a:pt x="112" y="50"/>
                  <a:pt x="112" y="50"/>
                  <a:pt x="111" y="50"/>
                </a:cubicBezTo>
                <a:cubicBezTo>
                  <a:pt x="111" y="50"/>
                  <a:pt x="111" y="49"/>
                  <a:pt x="111" y="49"/>
                </a:cubicBezTo>
                <a:cubicBezTo>
                  <a:pt x="111" y="42"/>
                  <a:pt x="106" y="37"/>
                  <a:pt x="99" y="37"/>
                </a:cubicBezTo>
                <a:cubicBezTo>
                  <a:pt x="99" y="37"/>
                  <a:pt x="98" y="37"/>
                  <a:pt x="98" y="37"/>
                </a:cubicBezTo>
                <a:cubicBezTo>
                  <a:pt x="98" y="36"/>
                  <a:pt x="98" y="36"/>
                  <a:pt x="98" y="35"/>
                </a:cubicBezTo>
                <a:cubicBezTo>
                  <a:pt x="98" y="29"/>
                  <a:pt x="92" y="23"/>
                  <a:pt x="86" y="23"/>
                </a:cubicBezTo>
                <a:cubicBezTo>
                  <a:pt x="85" y="23"/>
                  <a:pt x="85" y="23"/>
                  <a:pt x="84" y="23"/>
                </a:cubicBezTo>
                <a:cubicBezTo>
                  <a:pt x="84" y="23"/>
                  <a:pt x="84" y="22"/>
                  <a:pt x="84" y="22"/>
                </a:cubicBezTo>
                <a:cubicBezTo>
                  <a:pt x="84" y="15"/>
                  <a:pt x="80" y="10"/>
                  <a:pt x="73" y="10"/>
                </a:cubicBezTo>
                <a:cubicBezTo>
                  <a:pt x="70" y="10"/>
                  <a:pt x="66" y="11"/>
                  <a:pt x="64" y="14"/>
                </a:cubicBezTo>
                <a:cubicBezTo>
                  <a:pt x="50" y="0"/>
                  <a:pt x="50" y="0"/>
                  <a:pt x="5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25" y="74"/>
                  <a:pt x="25" y="74"/>
                  <a:pt x="25" y="74"/>
                </a:cubicBezTo>
                <a:cubicBezTo>
                  <a:pt x="23" y="76"/>
                  <a:pt x="23" y="78"/>
                  <a:pt x="23" y="81"/>
                </a:cubicBezTo>
                <a:cubicBezTo>
                  <a:pt x="23" y="85"/>
                  <a:pt x="25" y="89"/>
                  <a:pt x="28" y="91"/>
                </a:cubicBezTo>
                <a:cubicBezTo>
                  <a:pt x="28" y="91"/>
                  <a:pt x="28" y="91"/>
                  <a:pt x="29" y="92"/>
                </a:cubicBezTo>
                <a:cubicBezTo>
                  <a:pt x="58" y="120"/>
                  <a:pt x="58" y="120"/>
                  <a:pt x="58" y="120"/>
                </a:cubicBezTo>
                <a:cubicBezTo>
                  <a:pt x="58" y="125"/>
                  <a:pt x="58" y="125"/>
                  <a:pt x="58" y="125"/>
                </a:cubicBezTo>
                <a:cubicBezTo>
                  <a:pt x="52" y="125"/>
                  <a:pt x="52" y="125"/>
                  <a:pt x="52" y="125"/>
                </a:cubicBezTo>
                <a:cubicBezTo>
                  <a:pt x="52" y="160"/>
                  <a:pt x="52" y="160"/>
                  <a:pt x="52" y="160"/>
                </a:cubicBezTo>
                <a:cubicBezTo>
                  <a:pt x="100" y="160"/>
                  <a:pt x="100" y="160"/>
                  <a:pt x="100" y="160"/>
                </a:cubicBezTo>
                <a:cubicBezTo>
                  <a:pt x="122" y="160"/>
                  <a:pt x="122" y="160"/>
                  <a:pt x="122" y="160"/>
                </a:cubicBezTo>
                <a:cubicBezTo>
                  <a:pt x="122" y="125"/>
                  <a:pt x="122" y="125"/>
                  <a:pt x="122" y="125"/>
                </a:cubicBezTo>
                <a:cubicBezTo>
                  <a:pt x="117" y="125"/>
                  <a:pt x="117" y="125"/>
                  <a:pt x="117" y="125"/>
                </a:cubicBezTo>
                <a:cubicBezTo>
                  <a:pt x="117" y="117"/>
                  <a:pt x="117" y="117"/>
                  <a:pt x="117" y="117"/>
                </a:cubicBezTo>
                <a:cubicBezTo>
                  <a:pt x="122" y="113"/>
                  <a:pt x="125" y="106"/>
                  <a:pt x="125" y="100"/>
                </a:cubicBezTo>
                <a:close/>
                <a:moveTo>
                  <a:pt x="28" y="81"/>
                </a:moveTo>
                <a:cubicBezTo>
                  <a:pt x="28" y="79"/>
                  <a:pt x="29" y="78"/>
                  <a:pt x="30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31" y="75"/>
                  <a:pt x="32" y="75"/>
                  <a:pt x="34" y="74"/>
                </a:cubicBezTo>
                <a:cubicBezTo>
                  <a:pt x="34" y="74"/>
                  <a:pt x="34" y="74"/>
                  <a:pt x="35" y="74"/>
                </a:cubicBezTo>
                <a:cubicBezTo>
                  <a:pt x="41" y="74"/>
                  <a:pt x="41" y="74"/>
                  <a:pt x="41" y="74"/>
                </a:cubicBezTo>
                <a:cubicBezTo>
                  <a:pt x="62" y="74"/>
                  <a:pt x="62" y="74"/>
                  <a:pt x="62" y="74"/>
                </a:cubicBezTo>
                <a:cubicBezTo>
                  <a:pt x="65" y="74"/>
                  <a:pt x="68" y="77"/>
                  <a:pt x="68" y="81"/>
                </a:cubicBezTo>
                <a:cubicBezTo>
                  <a:pt x="68" y="81"/>
                  <a:pt x="68" y="82"/>
                  <a:pt x="68" y="82"/>
                </a:cubicBezTo>
                <a:cubicBezTo>
                  <a:pt x="68" y="85"/>
                  <a:pt x="65" y="87"/>
                  <a:pt x="62" y="88"/>
                </a:cubicBezTo>
                <a:cubicBezTo>
                  <a:pt x="61" y="88"/>
                  <a:pt x="61" y="88"/>
                  <a:pt x="61" y="88"/>
                </a:cubicBezTo>
                <a:cubicBezTo>
                  <a:pt x="46" y="88"/>
                  <a:pt x="46" y="88"/>
                  <a:pt x="46" y="88"/>
                </a:cubicBezTo>
                <a:cubicBezTo>
                  <a:pt x="38" y="88"/>
                  <a:pt x="38" y="88"/>
                  <a:pt x="38" y="88"/>
                </a:cubicBezTo>
                <a:cubicBezTo>
                  <a:pt x="35" y="88"/>
                  <a:pt x="35" y="88"/>
                  <a:pt x="35" y="88"/>
                </a:cubicBezTo>
                <a:cubicBezTo>
                  <a:pt x="31" y="88"/>
                  <a:pt x="28" y="85"/>
                  <a:pt x="28" y="81"/>
                </a:cubicBezTo>
                <a:close/>
                <a:moveTo>
                  <a:pt x="51" y="51"/>
                </a:moveTo>
                <a:cubicBezTo>
                  <a:pt x="60" y="43"/>
                  <a:pt x="73" y="43"/>
                  <a:pt x="82" y="51"/>
                </a:cubicBezTo>
                <a:cubicBezTo>
                  <a:pt x="86" y="55"/>
                  <a:pt x="88" y="61"/>
                  <a:pt x="88" y="66"/>
                </a:cubicBezTo>
                <a:cubicBezTo>
                  <a:pt x="88" y="72"/>
                  <a:pt x="86" y="77"/>
                  <a:pt x="82" y="82"/>
                </a:cubicBezTo>
                <a:cubicBezTo>
                  <a:pt x="79" y="84"/>
                  <a:pt x="76" y="86"/>
                  <a:pt x="72" y="87"/>
                </a:cubicBezTo>
                <a:cubicBezTo>
                  <a:pt x="72" y="87"/>
                  <a:pt x="72" y="86"/>
                  <a:pt x="73" y="86"/>
                </a:cubicBezTo>
                <a:cubicBezTo>
                  <a:pt x="73" y="86"/>
                  <a:pt x="73" y="86"/>
                  <a:pt x="73" y="85"/>
                </a:cubicBezTo>
                <a:cubicBezTo>
                  <a:pt x="73" y="85"/>
                  <a:pt x="73" y="84"/>
                  <a:pt x="73" y="84"/>
                </a:cubicBezTo>
                <a:cubicBezTo>
                  <a:pt x="73" y="83"/>
                  <a:pt x="73" y="83"/>
                  <a:pt x="73" y="83"/>
                </a:cubicBezTo>
                <a:cubicBezTo>
                  <a:pt x="74" y="82"/>
                  <a:pt x="74" y="82"/>
                  <a:pt x="74" y="81"/>
                </a:cubicBezTo>
                <a:cubicBezTo>
                  <a:pt x="74" y="74"/>
                  <a:pt x="68" y="69"/>
                  <a:pt x="62" y="69"/>
                </a:cubicBezTo>
                <a:cubicBezTo>
                  <a:pt x="45" y="69"/>
                  <a:pt x="45" y="69"/>
                  <a:pt x="45" y="69"/>
                </a:cubicBezTo>
                <a:cubicBezTo>
                  <a:pt x="44" y="62"/>
                  <a:pt x="47" y="56"/>
                  <a:pt x="51" y="51"/>
                </a:cubicBezTo>
                <a:close/>
                <a:moveTo>
                  <a:pt x="119" y="62"/>
                </a:moveTo>
                <a:cubicBezTo>
                  <a:pt x="119" y="64"/>
                  <a:pt x="118" y="66"/>
                  <a:pt x="117" y="67"/>
                </a:cubicBezTo>
                <a:cubicBezTo>
                  <a:pt x="107" y="58"/>
                  <a:pt x="107" y="58"/>
                  <a:pt x="107" y="58"/>
                </a:cubicBezTo>
                <a:cubicBezTo>
                  <a:pt x="109" y="56"/>
                  <a:pt x="111" y="55"/>
                  <a:pt x="113" y="55"/>
                </a:cubicBezTo>
                <a:cubicBezTo>
                  <a:pt x="116" y="55"/>
                  <a:pt x="119" y="58"/>
                  <a:pt x="119" y="62"/>
                </a:cubicBezTo>
                <a:close/>
                <a:moveTo>
                  <a:pt x="106" y="49"/>
                </a:moveTo>
                <a:cubicBezTo>
                  <a:pt x="106" y="51"/>
                  <a:pt x="105" y="53"/>
                  <a:pt x="103" y="54"/>
                </a:cubicBezTo>
                <a:cubicBezTo>
                  <a:pt x="94" y="44"/>
                  <a:pt x="94" y="44"/>
                  <a:pt x="94" y="44"/>
                </a:cubicBezTo>
                <a:cubicBezTo>
                  <a:pt x="95" y="43"/>
                  <a:pt x="97" y="42"/>
                  <a:pt x="99" y="42"/>
                </a:cubicBezTo>
                <a:cubicBezTo>
                  <a:pt x="103" y="42"/>
                  <a:pt x="106" y="45"/>
                  <a:pt x="106" y="49"/>
                </a:cubicBezTo>
                <a:close/>
                <a:moveTo>
                  <a:pt x="92" y="35"/>
                </a:moveTo>
                <a:cubicBezTo>
                  <a:pt x="92" y="37"/>
                  <a:pt x="92" y="39"/>
                  <a:pt x="90" y="40"/>
                </a:cubicBezTo>
                <a:cubicBezTo>
                  <a:pt x="81" y="31"/>
                  <a:pt x="81" y="31"/>
                  <a:pt x="81" y="31"/>
                </a:cubicBezTo>
                <a:cubicBezTo>
                  <a:pt x="82" y="29"/>
                  <a:pt x="84" y="29"/>
                  <a:pt x="86" y="29"/>
                </a:cubicBezTo>
                <a:cubicBezTo>
                  <a:pt x="89" y="29"/>
                  <a:pt x="92" y="32"/>
                  <a:pt x="92" y="35"/>
                </a:cubicBezTo>
                <a:close/>
                <a:moveTo>
                  <a:pt x="73" y="15"/>
                </a:moveTo>
                <a:cubicBezTo>
                  <a:pt x="77" y="15"/>
                  <a:pt x="79" y="19"/>
                  <a:pt x="79" y="22"/>
                </a:cubicBezTo>
                <a:cubicBezTo>
                  <a:pt x="79" y="24"/>
                  <a:pt x="78" y="26"/>
                  <a:pt x="77" y="27"/>
                </a:cubicBezTo>
                <a:cubicBezTo>
                  <a:pt x="68" y="17"/>
                  <a:pt x="68" y="17"/>
                  <a:pt x="68" y="17"/>
                </a:cubicBezTo>
                <a:cubicBezTo>
                  <a:pt x="69" y="16"/>
                  <a:pt x="71" y="15"/>
                  <a:pt x="73" y="15"/>
                </a:cubicBezTo>
                <a:close/>
                <a:moveTo>
                  <a:pt x="50" y="8"/>
                </a:moveTo>
                <a:cubicBezTo>
                  <a:pt x="61" y="18"/>
                  <a:pt x="61" y="18"/>
                  <a:pt x="61" y="18"/>
                </a:cubicBezTo>
                <a:cubicBezTo>
                  <a:pt x="61" y="19"/>
                  <a:pt x="61" y="19"/>
                  <a:pt x="61" y="19"/>
                </a:cubicBezTo>
                <a:cubicBezTo>
                  <a:pt x="74" y="32"/>
                  <a:pt x="74" y="32"/>
                  <a:pt x="74" y="32"/>
                </a:cubicBezTo>
                <a:cubicBezTo>
                  <a:pt x="75" y="34"/>
                  <a:pt x="75" y="34"/>
                  <a:pt x="75" y="34"/>
                </a:cubicBezTo>
                <a:cubicBezTo>
                  <a:pt x="87" y="46"/>
                  <a:pt x="87" y="46"/>
                  <a:pt x="87" y="46"/>
                </a:cubicBezTo>
                <a:cubicBezTo>
                  <a:pt x="89" y="47"/>
                  <a:pt x="89" y="47"/>
                  <a:pt x="89" y="47"/>
                </a:cubicBezTo>
                <a:cubicBezTo>
                  <a:pt x="101" y="59"/>
                  <a:pt x="101" y="59"/>
                  <a:pt x="101" y="59"/>
                </a:cubicBezTo>
                <a:cubicBezTo>
                  <a:pt x="102" y="60"/>
                  <a:pt x="102" y="60"/>
                  <a:pt x="102" y="60"/>
                </a:cubicBezTo>
                <a:cubicBezTo>
                  <a:pt x="116" y="74"/>
                  <a:pt x="116" y="74"/>
                  <a:pt x="116" y="74"/>
                </a:cubicBezTo>
                <a:cubicBezTo>
                  <a:pt x="116" y="74"/>
                  <a:pt x="116" y="74"/>
                  <a:pt x="116" y="74"/>
                </a:cubicBezTo>
                <a:cubicBezTo>
                  <a:pt x="125" y="83"/>
                  <a:pt x="125" y="83"/>
                  <a:pt x="125" y="83"/>
                </a:cubicBezTo>
                <a:cubicBezTo>
                  <a:pt x="84" y="125"/>
                  <a:pt x="84" y="125"/>
                  <a:pt x="84" y="125"/>
                </a:cubicBezTo>
                <a:cubicBezTo>
                  <a:pt x="83" y="125"/>
                  <a:pt x="83" y="125"/>
                  <a:pt x="83" y="125"/>
                </a:cubicBezTo>
                <a:cubicBezTo>
                  <a:pt x="51" y="93"/>
                  <a:pt x="51" y="93"/>
                  <a:pt x="51" y="93"/>
                </a:cubicBezTo>
                <a:cubicBezTo>
                  <a:pt x="62" y="93"/>
                  <a:pt x="62" y="93"/>
                  <a:pt x="62" y="93"/>
                </a:cubicBezTo>
                <a:cubicBezTo>
                  <a:pt x="62" y="93"/>
                  <a:pt x="62" y="93"/>
                  <a:pt x="62" y="93"/>
                </a:cubicBezTo>
                <a:cubicBezTo>
                  <a:pt x="64" y="93"/>
                  <a:pt x="65" y="93"/>
                  <a:pt x="66" y="93"/>
                </a:cubicBezTo>
                <a:cubicBezTo>
                  <a:pt x="73" y="93"/>
                  <a:pt x="80" y="90"/>
                  <a:pt x="85" y="85"/>
                </a:cubicBezTo>
                <a:cubicBezTo>
                  <a:pt x="90" y="80"/>
                  <a:pt x="93" y="74"/>
                  <a:pt x="93" y="66"/>
                </a:cubicBezTo>
                <a:cubicBezTo>
                  <a:pt x="93" y="59"/>
                  <a:pt x="90" y="52"/>
                  <a:pt x="85" y="47"/>
                </a:cubicBezTo>
                <a:cubicBezTo>
                  <a:pt x="75" y="37"/>
                  <a:pt x="58" y="37"/>
                  <a:pt x="47" y="47"/>
                </a:cubicBezTo>
                <a:cubicBezTo>
                  <a:pt x="42" y="53"/>
                  <a:pt x="39" y="61"/>
                  <a:pt x="40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4" y="69"/>
                  <a:pt x="33" y="69"/>
                  <a:pt x="33" y="69"/>
                </a:cubicBezTo>
                <a:cubicBezTo>
                  <a:pt x="32" y="69"/>
                  <a:pt x="32" y="69"/>
                  <a:pt x="32" y="69"/>
                </a:cubicBezTo>
                <a:cubicBezTo>
                  <a:pt x="32" y="69"/>
                  <a:pt x="31" y="69"/>
                  <a:pt x="31" y="70"/>
                </a:cubicBezTo>
                <a:cubicBezTo>
                  <a:pt x="30" y="70"/>
                  <a:pt x="30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8" y="49"/>
                  <a:pt x="8" y="49"/>
                  <a:pt x="8" y="49"/>
                </a:cubicBezTo>
                <a:lnTo>
                  <a:pt x="50" y="8"/>
                </a:lnTo>
                <a:close/>
                <a:moveTo>
                  <a:pt x="62" y="117"/>
                </a:moveTo>
                <a:cubicBezTo>
                  <a:pt x="62" y="117"/>
                  <a:pt x="62" y="117"/>
                  <a:pt x="61" y="117"/>
                </a:cubicBezTo>
                <a:cubicBezTo>
                  <a:pt x="38" y="93"/>
                  <a:pt x="38" y="93"/>
                  <a:pt x="38" y="93"/>
                </a:cubicBezTo>
                <a:cubicBezTo>
                  <a:pt x="44" y="93"/>
                  <a:pt x="44" y="93"/>
                  <a:pt x="44" y="93"/>
                </a:cubicBezTo>
                <a:cubicBezTo>
                  <a:pt x="76" y="125"/>
                  <a:pt x="76" y="125"/>
                  <a:pt x="76" y="125"/>
                </a:cubicBezTo>
                <a:cubicBezTo>
                  <a:pt x="63" y="125"/>
                  <a:pt x="63" y="125"/>
                  <a:pt x="63" y="125"/>
                </a:cubicBezTo>
                <a:cubicBezTo>
                  <a:pt x="63" y="118"/>
                  <a:pt x="63" y="118"/>
                  <a:pt x="63" y="118"/>
                </a:cubicBezTo>
                <a:lnTo>
                  <a:pt x="62" y="117"/>
                </a:lnTo>
                <a:close/>
                <a:moveTo>
                  <a:pt x="58" y="155"/>
                </a:moveTo>
                <a:cubicBezTo>
                  <a:pt x="58" y="130"/>
                  <a:pt x="58" y="130"/>
                  <a:pt x="58" y="130"/>
                </a:cubicBezTo>
                <a:cubicBezTo>
                  <a:pt x="78" y="130"/>
                  <a:pt x="78" y="130"/>
                  <a:pt x="78" y="130"/>
                </a:cubicBezTo>
                <a:cubicBezTo>
                  <a:pt x="80" y="130"/>
                  <a:pt x="80" y="130"/>
                  <a:pt x="80" y="130"/>
                </a:cubicBezTo>
                <a:cubicBezTo>
                  <a:pt x="81" y="130"/>
                  <a:pt x="81" y="131"/>
                  <a:pt x="81" y="131"/>
                </a:cubicBezTo>
                <a:cubicBezTo>
                  <a:pt x="83" y="133"/>
                  <a:pt x="83" y="133"/>
                  <a:pt x="83" y="133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91" y="133"/>
                  <a:pt x="95" y="139"/>
                  <a:pt x="95" y="145"/>
                </a:cubicBezTo>
                <a:cubicBezTo>
                  <a:pt x="95" y="155"/>
                  <a:pt x="95" y="155"/>
                  <a:pt x="95" y="155"/>
                </a:cubicBezTo>
                <a:lnTo>
                  <a:pt x="58" y="155"/>
                </a:lnTo>
                <a:close/>
                <a:moveTo>
                  <a:pt x="117" y="155"/>
                </a:moveTo>
                <a:cubicBezTo>
                  <a:pt x="100" y="155"/>
                  <a:pt x="100" y="155"/>
                  <a:pt x="100" y="155"/>
                </a:cubicBezTo>
                <a:cubicBezTo>
                  <a:pt x="100" y="145"/>
                  <a:pt x="100" y="145"/>
                  <a:pt x="100" y="145"/>
                </a:cubicBezTo>
                <a:cubicBezTo>
                  <a:pt x="100" y="140"/>
                  <a:pt x="98" y="134"/>
                  <a:pt x="94" y="130"/>
                </a:cubicBezTo>
                <a:cubicBezTo>
                  <a:pt x="117" y="130"/>
                  <a:pt x="117" y="130"/>
                  <a:pt x="117" y="130"/>
                </a:cubicBezTo>
                <a:lnTo>
                  <a:pt x="117" y="155"/>
                </a:lnTo>
                <a:close/>
                <a:moveTo>
                  <a:pt x="91" y="125"/>
                </a:moveTo>
                <a:cubicBezTo>
                  <a:pt x="101" y="115"/>
                  <a:pt x="101" y="115"/>
                  <a:pt x="101" y="115"/>
                </a:cubicBezTo>
                <a:cubicBezTo>
                  <a:pt x="119" y="97"/>
                  <a:pt x="119" y="97"/>
                  <a:pt x="119" y="97"/>
                </a:cubicBezTo>
                <a:cubicBezTo>
                  <a:pt x="119" y="98"/>
                  <a:pt x="119" y="99"/>
                  <a:pt x="119" y="100"/>
                </a:cubicBezTo>
                <a:cubicBezTo>
                  <a:pt x="119" y="105"/>
                  <a:pt x="117" y="110"/>
                  <a:pt x="112" y="114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1" y="125"/>
                  <a:pt x="111" y="125"/>
                  <a:pt x="111" y="125"/>
                </a:cubicBezTo>
                <a:lnTo>
                  <a:pt x="91" y="1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4"/>
          <p:cNvSpPr/>
          <p:nvPr/>
        </p:nvSpPr>
        <p:spPr>
          <a:xfrm>
            <a:off x="4863559" y="5324585"/>
            <a:ext cx="416560" cy="416560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1"/>
          <p:cNvSpPr/>
          <p:nvPr/>
        </p:nvSpPr>
        <p:spPr>
          <a:xfrm>
            <a:off x="1696066" y="5461000"/>
            <a:ext cx="60960" cy="60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900">
            <a:extLst>
              <a:ext uri="{FF2B5EF4-FFF2-40B4-BE49-F238E27FC236}">
                <a16:creationId xmlns:a16="http://schemas.microsoft.com/office/drawing/2014/main" id="{5A9A99AD-DC6C-4FDA-B46C-09DF196EE3BF}"/>
              </a:ext>
            </a:extLst>
          </p:cNvPr>
          <p:cNvSpPr>
            <a:spLocks noEditPoints="1"/>
          </p:cNvSpPr>
          <p:nvPr/>
        </p:nvSpPr>
        <p:spPr bwMode="auto">
          <a:xfrm>
            <a:off x="8874968" y="2491721"/>
            <a:ext cx="783908" cy="805038"/>
          </a:xfrm>
          <a:custGeom>
            <a:avLst/>
            <a:gdLst>
              <a:gd name="T0" fmla="*/ 8 w 157"/>
              <a:gd name="T1" fmla="*/ 43 h 160"/>
              <a:gd name="T2" fmla="*/ 7 w 157"/>
              <a:gd name="T3" fmla="*/ 114 h 160"/>
              <a:gd name="T4" fmla="*/ 79 w 157"/>
              <a:gd name="T5" fmla="*/ 159 h 160"/>
              <a:gd name="T6" fmla="*/ 54 w 157"/>
              <a:gd name="T7" fmla="*/ 10 h 160"/>
              <a:gd name="T8" fmla="*/ 20 w 157"/>
              <a:gd name="T9" fmla="*/ 127 h 160"/>
              <a:gd name="T10" fmla="*/ 28 w 157"/>
              <a:gd name="T11" fmla="*/ 124 h 160"/>
              <a:gd name="T12" fmla="*/ 20 w 157"/>
              <a:gd name="T13" fmla="*/ 55 h 160"/>
              <a:gd name="T14" fmla="*/ 17 w 157"/>
              <a:gd name="T15" fmla="*/ 75 h 160"/>
              <a:gd name="T16" fmla="*/ 17 w 157"/>
              <a:gd name="T17" fmla="*/ 92 h 160"/>
              <a:gd name="T18" fmla="*/ 19 w 157"/>
              <a:gd name="T19" fmla="*/ 61 h 160"/>
              <a:gd name="T20" fmla="*/ 6 w 157"/>
              <a:gd name="T21" fmla="*/ 69 h 160"/>
              <a:gd name="T22" fmla="*/ 21 w 157"/>
              <a:gd name="T23" fmla="*/ 108 h 160"/>
              <a:gd name="T24" fmla="*/ 28 w 157"/>
              <a:gd name="T25" fmla="*/ 36 h 160"/>
              <a:gd name="T26" fmla="*/ 22 w 157"/>
              <a:gd name="T27" fmla="*/ 30 h 160"/>
              <a:gd name="T28" fmla="*/ 42 w 157"/>
              <a:gd name="T29" fmla="*/ 18 h 160"/>
              <a:gd name="T30" fmla="*/ 37 w 157"/>
              <a:gd name="T31" fmla="*/ 17 h 160"/>
              <a:gd name="T32" fmla="*/ 40 w 157"/>
              <a:gd name="T33" fmla="*/ 140 h 160"/>
              <a:gd name="T34" fmla="*/ 47 w 157"/>
              <a:gd name="T35" fmla="*/ 146 h 160"/>
              <a:gd name="T36" fmla="*/ 59 w 157"/>
              <a:gd name="T37" fmla="*/ 153 h 160"/>
              <a:gd name="T38" fmla="*/ 76 w 157"/>
              <a:gd name="T39" fmla="*/ 153 h 160"/>
              <a:gd name="T40" fmla="*/ 66 w 157"/>
              <a:gd name="T41" fmla="*/ 150 h 160"/>
              <a:gd name="T42" fmla="*/ 27 w 157"/>
              <a:gd name="T43" fmla="*/ 109 h 160"/>
              <a:gd name="T44" fmla="*/ 24 w 157"/>
              <a:gd name="T45" fmla="*/ 99 h 160"/>
              <a:gd name="T46" fmla="*/ 23 w 157"/>
              <a:gd name="T47" fmla="*/ 89 h 160"/>
              <a:gd name="T48" fmla="*/ 22 w 157"/>
              <a:gd name="T49" fmla="*/ 75 h 160"/>
              <a:gd name="T50" fmla="*/ 24 w 157"/>
              <a:gd name="T51" fmla="*/ 64 h 160"/>
              <a:gd name="T52" fmla="*/ 26 w 157"/>
              <a:gd name="T53" fmla="*/ 54 h 160"/>
              <a:gd name="T54" fmla="*/ 30 w 157"/>
              <a:gd name="T55" fmla="*/ 44 h 160"/>
              <a:gd name="T56" fmla="*/ 73 w 157"/>
              <a:gd name="T57" fmla="*/ 7 h 160"/>
              <a:gd name="T58" fmla="*/ 80 w 157"/>
              <a:gd name="T59" fmla="*/ 6 h 160"/>
              <a:gd name="T60" fmla="*/ 87 w 157"/>
              <a:gd name="T61" fmla="*/ 21 h 160"/>
              <a:gd name="T62" fmla="*/ 92 w 157"/>
              <a:gd name="T63" fmla="*/ 24 h 160"/>
              <a:gd name="T64" fmla="*/ 115 w 157"/>
              <a:gd name="T65" fmla="*/ 30 h 160"/>
              <a:gd name="T66" fmla="*/ 134 w 157"/>
              <a:gd name="T67" fmla="*/ 56 h 160"/>
              <a:gd name="T68" fmla="*/ 133 w 157"/>
              <a:gd name="T69" fmla="*/ 59 h 160"/>
              <a:gd name="T70" fmla="*/ 119 w 157"/>
              <a:gd name="T71" fmla="*/ 123 h 160"/>
              <a:gd name="T72" fmla="*/ 123 w 157"/>
              <a:gd name="T73" fmla="*/ 41 h 160"/>
              <a:gd name="T74" fmla="*/ 109 w 157"/>
              <a:gd name="T75" fmla="*/ 137 h 160"/>
              <a:gd name="T76" fmla="*/ 111 w 157"/>
              <a:gd name="T77" fmla="*/ 133 h 160"/>
              <a:gd name="T78" fmla="*/ 82 w 157"/>
              <a:gd name="T79" fmla="*/ 136 h 160"/>
              <a:gd name="T80" fmla="*/ 132 w 157"/>
              <a:gd name="T81" fmla="*/ 109 h 160"/>
              <a:gd name="T82" fmla="*/ 142 w 157"/>
              <a:gd name="T83" fmla="*/ 80 h 160"/>
              <a:gd name="T84" fmla="*/ 139 w 157"/>
              <a:gd name="T85" fmla="*/ 77 h 160"/>
              <a:gd name="T86" fmla="*/ 35 w 157"/>
              <a:gd name="T87" fmla="*/ 72 h 160"/>
              <a:gd name="T88" fmla="*/ 38 w 157"/>
              <a:gd name="T89" fmla="*/ 104 h 160"/>
              <a:gd name="T90" fmla="*/ 63 w 157"/>
              <a:gd name="T91" fmla="*/ 27 h 160"/>
              <a:gd name="T92" fmla="*/ 66 w 157"/>
              <a:gd name="T93" fmla="*/ 29 h 160"/>
              <a:gd name="T94" fmla="*/ 36 w 157"/>
              <a:gd name="T95" fmla="*/ 58 h 160"/>
              <a:gd name="T96" fmla="*/ 65 w 157"/>
              <a:gd name="T97" fmla="*/ 137 h 160"/>
              <a:gd name="T98" fmla="*/ 51 w 157"/>
              <a:gd name="T99" fmla="*/ 119 h 160"/>
              <a:gd name="T100" fmla="*/ 48 w 157"/>
              <a:gd name="T101" fmla="*/ 115 h 160"/>
              <a:gd name="T102" fmla="*/ 47 w 157"/>
              <a:gd name="T103" fmla="*/ 42 h 160"/>
              <a:gd name="T104" fmla="*/ 107 w 157"/>
              <a:gd name="T105" fmla="*/ 49 h 160"/>
              <a:gd name="T106" fmla="*/ 73 w 157"/>
              <a:gd name="T107" fmla="*/ 90 h 160"/>
              <a:gd name="T108" fmla="*/ 67 w 157"/>
              <a:gd name="T109" fmla="*/ 105 h 160"/>
              <a:gd name="T110" fmla="*/ 106 w 157"/>
              <a:gd name="T111" fmla="*/ 75 h 160"/>
              <a:gd name="T112" fmla="*/ 95 w 157"/>
              <a:gd name="T113" fmla="*/ 73 h 160"/>
              <a:gd name="T114" fmla="*/ 79 w 157"/>
              <a:gd name="T115" fmla="*/ 105 h 160"/>
              <a:gd name="T116" fmla="*/ 79 w 157"/>
              <a:gd name="T117" fmla="*/ 7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7" h="160">
                <a:moveTo>
                  <a:pt x="87" y="0"/>
                </a:moveTo>
                <a:cubicBezTo>
                  <a:pt x="84" y="0"/>
                  <a:pt x="81" y="0"/>
                  <a:pt x="79" y="1"/>
                </a:cubicBezTo>
                <a:cubicBezTo>
                  <a:pt x="76" y="0"/>
                  <a:pt x="73" y="0"/>
                  <a:pt x="70" y="0"/>
                </a:cubicBezTo>
                <a:cubicBezTo>
                  <a:pt x="50" y="0"/>
                  <a:pt x="32" y="10"/>
                  <a:pt x="19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14" y="31"/>
                  <a:pt x="11" y="37"/>
                  <a:pt x="8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6" y="48"/>
                  <a:pt x="4" y="52"/>
                  <a:pt x="3" y="57"/>
                </a:cubicBezTo>
                <a:cubicBezTo>
                  <a:pt x="3" y="57"/>
                  <a:pt x="3" y="57"/>
                  <a:pt x="3" y="58"/>
                </a:cubicBezTo>
                <a:cubicBezTo>
                  <a:pt x="1" y="65"/>
                  <a:pt x="0" y="72"/>
                  <a:pt x="0" y="80"/>
                </a:cubicBezTo>
                <a:cubicBezTo>
                  <a:pt x="0" y="92"/>
                  <a:pt x="2" y="104"/>
                  <a:pt x="7" y="114"/>
                </a:cubicBezTo>
                <a:cubicBezTo>
                  <a:pt x="7" y="114"/>
                  <a:pt x="7" y="114"/>
                  <a:pt x="7" y="114"/>
                </a:cubicBezTo>
                <a:cubicBezTo>
                  <a:pt x="9" y="120"/>
                  <a:pt x="13" y="126"/>
                  <a:pt x="16" y="131"/>
                </a:cubicBezTo>
                <a:cubicBezTo>
                  <a:pt x="16" y="131"/>
                  <a:pt x="17" y="132"/>
                  <a:pt x="17" y="132"/>
                </a:cubicBezTo>
                <a:cubicBezTo>
                  <a:pt x="21" y="137"/>
                  <a:pt x="25" y="141"/>
                  <a:pt x="30" y="145"/>
                </a:cubicBezTo>
                <a:cubicBezTo>
                  <a:pt x="30" y="145"/>
                  <a:pt x="30" y="146"/>
                  <a:pt x="30" y="146"/>
                </a:cubicBezTo>
                <a:cubicBezTo>
                  <a:pt x="42" y="155"/>
                  <a:pt x="55" y="160"/>
                  <a:pt x="70" y="160"/>
                </a:cubicBezTo>
                <a:cubicBezTo>
                  <a:pt x="73" y="160"/>
                  <a:pt x="76" y="160"/>
                  <a:pt x="79" y="159"/>
                </a:cubicBezTo>
                <a:cubicBezTo>
                  <a:pt x="81" y="160"/>
                  <a:pt x="84" y="160"/>
                  <a:pt x="87" y="160"/>
                </a:cubicBezTo>
                <a:cubicBezTo>
                  <a:pt x="126" y="160"/>
                  <a:pt x="157" y="124"/>
                  <a:pt x="157" y="80"/>
                </a:cubicBezTo>
                <a:cubicBezTo>
                  <a:pt x="157" y="36"/>
                  <a:pt x="126" y="0"/>
                  <a:pt x="87" y="0"/>
                </a:cubicBezTo>
                <a:close/>
                <a:moveTo>
                  <a:pt x="58" y="7"/>
                </a:moveTo>
                <a:cubicBezTo>
                  <a:pt x="57" y="8"/>
                  <a:pt x="56" y="8"/>
                  <a:pt x="55" y="9"/>
                </a:cubicBezTo>
                <a:cubicBezTo>
                  <a:pt x="55" y="9"/>
                  <a:pt x="54" y="9"/>
                  <a:pt x="54" y="10"/>
                </a:cubicBezTo>
                <a:cubicBezTo>
                  <a:pt x="53" y="10"/>
                  <a:pt x="52" y="11"/>
                  <a:pt x="51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50" y="9"/>
                  <a:pt x="54" y="8"/>
                  <a:pt x="59" y="7"/>
                </a:cubicBezTo>
                <a:cubicBezTo>
                  <a:pt x="58" y="7"/>
                  <a:pt x="58" y="7"/>
                  <a:pt x="58" y="7"/>
                </a:cubicBezTo>
                <a:close/>
                <a:moveTo>
                  <a:pt x="30" y="127"/>
                </a:moveTo>
                <a:cubicBezTo>
                  <a:pt x="20" y="127"/>
                  <a:pt x="20" y="127"/>
                  <a:pt x="20" y="127"/>
                </a:cubicBezTo>
                <a:cubicBezTo>
                  <a:pt x="18" y="123"/>
                  <a:pt x="15" y="120"/>
                  <a:pt x="14" y="116"/>
                </a:cubicBezTo>
                <a:cubicBezTo>
                  <a:pt x="24" y="116"/>
                  <a:pt x="24" y="116"/>
                  <a:pt x="24" y="116"/>
                </a:cubicBezTo>
                <a:cubicBezTo>
                  <a:pt x="24" y="117"/>
                  <a:pt x="25" y="118"/>
                  <a:pt x="25" y="119"/>
                </a:cubicBezTo>
                <a:cubicBezTo>
                  <a:pt x="26" y="119"/>
                  <a:pt x="26" y="120"/>
                  <a:pt x="26" y="120"/>
                </a:cubicBezTo>
                <a:cubicBezTo>
                  <a:pt x="27" y="121"/>
                  <a:pt x="27" y="122"/>
                  <a:pt x="28" y="123"/>
                </a:cubicBezTo>
                <a:cubicBezTo>
                  <a:pt x="28" y="124"/>
                  <a:pt x="28" y="124"/>
                  <a:pt x="28" y="124"/>
                </a:cubicBezTo>
                <a:cubicBezTo>
                  <a:pt x="29" y="125"/>
                  <a:pt x="29" y="126"/>
                  <a:pt x="30" y="127"/>
                </a:cubicBezTo>
                <a:close/>
                <a:moveTo>
                  <a:pt x="12" y="47"/>
                </a:moveTo>
                <a:cubicBezTo>
                  <a:pt x="23" y="47"/>
                  <a:pt x="23" y="47"/>
                  <a:pt x="23" y="47"/>
                </a:cubicBezTo>
                <a:cubicBezTo>
                  <a:pt x="22" y="48"/>
                  <a:pt x="22" y="49"/>
                  <a:pt x="22" y="51"/>
                </a:cubicBezTo>
                <a:cubicBezTo>
                  <a:pt x="21" y="51"/>
                  <a:pt x="21" y="51"/>
                  <a:pt x="21" y="52"/>
                </a:cubicBezTo>
                <a:cubicBezTo>
                  <a:pt x="21" y="53"/>
                  <a:pt x="20" y="54"/>
                  <a:pt x="20" y="55"/>
                </a:cubicBezTo>
                <a:cubicBezTo>
                  <a:pt x="9" y="55"/>
                  <a:pt x="9" y="55"/>
                  <a:pt x="9" y="55"/>
                </a:cubicBezTo>
                <a:cubicBezTo>
                  <a:pt x="10" y="52"/>
                  <a:pt x="11" y="50"/>
                  <a:pt x="12" y="47"/>
                </a:cubicBezTo>
                <a:close/>
                <a:moveTo>
                  <a:pt x="6" y="80"/>
                </a:moveTo>
                <a:cubicBezTo>
                  <a:pt x="6" y="78"/>
                  <a:pt x="6" y="76"/>
                  <a:pt x="6" y="74"/>
                </a:cubicBezTo>
                <a:cubicBezTo>
                  <a:pt x="17" y="74"/>
                  <a:pt x="17" y="74"/>
                  <a:pt x="17" y="74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6"/>
                  <a:pt x="17" y="78"/>
                  <a:pt x="17" y="80"/>
                </a:cubicBezTo>
                <a:cubicBezTo>
                  <a:pt x="17" y="81"/>
                  <a:pt x="17" y="82"/>
                  <a:pt x="17" y="83"/>
                </a:cubicBezTo>
                <a:cubicBezTo>
                  <a:pt x="6" y="83"/>
                  <a:pt x="6" y="83"/>
                  <a:pt x="6" y="83"/>
                </a:cubicBezTo>
                <a:cubicBezTo>
                  <a:pt x="6" y="82"/>
                  <a:pt x="6" y="81"/>
                  <a:pt x="6" y="80"/>
                </a:cubicBezTo>
                <a:close/>
                <a:moveTo>
                  <a:pt x="17" y="88"/>
                </a:moveTo>
                <a:cubicBezTo>
                  <a:pt x="17" y="89"/>
                  <a:pt x="17" y="91"/>
                  <a:pt x="17" y="92"/>
                </a:cubicBezTo>
                <a:cubicBezTo>
                  <a:pt x="17" y="92"/>
                  <a:pt x="17" y="92"/>
                  <a:pt x="17" y="92"/>
                </a:cubicBezTo>
                <a:cubicBezTo>
                  <a:pt x="18" y="94"/>
                  <a:pt x="18" y="95"/>
                  <a:pt x="18" y="97"/>
                </a:cubicBezTo>
                <a:cubicBezTo>
                  <a:pt x="7" y="97"/>
                  <a:pt x="7" y="97"/>
                  <a:pt x="7" y="97"/>
                </a:cubicBezTo>
                <a:cubicBezTo>
                  <a:pt x="7" y="94"/>
                  <a:pt x="6" y="91"/>
                  <a:pt x="6" y="88"/>
                </a:cubicBezTo>
                <a:lnTo>
                  <a:pt x="17" y="88"/>
                </a:lnTo>
                <a:close/>
                <a:moveTo>
                  <a:pt x="19" y="61"/>
                </a:moveTo>
                <a:cubicBezTo>
                  <a:pt x="19" y="61"/>
                  <a:pt x="19" y="61"/>
                  <a:pt x="18" y="62"/>
                </a:cubicBezTo>
                <a:cubicBezTo>
                  <a:pt x="18" y="62"/>
                  <a:pt x="18" y="62"/>
                  <a:pt x="18" y="63"/>
                </a:cubicBezTo>
                <a:cubicBezTo>
                  <a:pt x="18" y="64"/>
                  <a:pt x="18" y="66"/>
                  <a:pt x="17" y="68"/>
                </a:cubicBezTo>
                <a:cubicBezTo>
                  <a:pt x="17" y="68"/>
                  <a:pt x="17" y="68"/>
                  <a:pt x="17" y="68"/>
                </a:cubicBezTo>
                <a:cubicBezTo>
                  <a:pt x="17" y="68"/>
                  <a:pt x="17" y="69"/>
                  <a:pt x="17" y="69"/>
                </a:cubicBezTo>
                <a:cubicBezTo>
                  <a:pt x="6" y="69"/>
                  <a:pt x="6" y="69"/>
                  <a:pt x="6" y="69"/>
                </a:cubicBezTo>
                <a:cubicBezTo>
                  <a:pt x="7" y="66"/>
                  <a:pt x="7" y="63"/>
                  <a:pt x="8" y="61"/>
                </a:cubicBezTo>
                <a:lnTo>
                  <a:pt x="19" y="61"/>
                </a:lnTo>
                <a:close/>
                <a:moveTo>
                  <a:pt x="19" y="102"/>
                </a:moveTo>
                <a:cubicBezTo>
                  <a:pt x="19" y="102"/>
                  <a:pt x="19" y="103"/>
                  <a:pt x="20" y="103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5"/>
                  <a:pt x="21" y="107"/>
                  <a:pt x="21" y="108"/>
                </a:cubicBezTo>
                <a:cubicBezTo>
                  <a:pt x="21" y="109"/>
                  <a:pt x="21" y="109"/>
                  <a:pt x="22" y="109"/>
                </a:cubicBezTo>
                <a:cubicBezTo>
                  <a:pt x="22" y="110"/>
                  <a:pt x="22" y="110"/>
                  <a:pt x="22" y="110"/>
                </a:cubicBezTo>
                <a:cubicBezTo>
                  <a:pt x="11" y="110"/>
                  <a:pt x="11" y="110"/>
                  <a:pt x="11" y="110"/>
                </a:cubicBezTo>
                <a:cubicBezTo>
                  <a:pt x="10" y="108"/>
                  <a:pt x="9" y="105"/>
                  <a:pt x="8" y="102"/>
                </a:cubicBezTo>
                <a:cubicBezTo>
                  <a:pt x="19" y="102"/>
                  <a:pt x="19" y="102"/>
                  <a:pt x="19" y="102"/>
                </a:cubicBezTo>
                <a:close/>
                <a:moveTo>
                  <a:pt x="28" y="36"/>
                </a:moveTo>
                <a:cubicBezTo>
                  <a:pt x="28" y="36"/>
                  <a:pt x="28" y="36"/>
                  <a:pt x="28" y="37"/>
                </a:cubicBezTo>
                <a:cubicBezTo>
                  <a:pt x="27" y="38"/>
                  <a:pt x="27" y="39"/>
                  <a:pt x="26" y="40"/>
                </a:cubicBezTo>
                <a:cubicBezTo>
                  <a:pt x="26" y="40"/>
                  <a:pt x="26" y="41"/>
                  <a:pt x="25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7" y="37"/>
                  <a:pt x="19" y="34"/>
                  <a:pt x="2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1" y="31"/>
                  <a:pt x="31" y="31"/>
                  <a:pt x="31" y="32"/>
                </a:cubicBezTo>
                <a:cubicBezTo>
                  <a:pt x="30" y="33"/>
                  <a:pt x="29" y="34"/>
                  <a:pt x="28" y="36"/>
                </a:cubicBezTo>
                <a:close/>
                <a:moveTo>
                  <a:pt x="37" y="17"/>
                </a:moveTo>
                <a:cubicBezTo>
                  <a:pt x="44" y="17"/>
                  <a:pt x="44" y="17"/>
                  <a:pt x="44" y="17"/>
                </a:cubicBezTo>
                <a:cubicBezTo>
                  <a:pt x="43" y="17"/>
                  <a:pt x="43" y="18"/>
                  <a:pt x="42" y="18"/>
                </a:cubicBezTo>
                <a:cubicBezTo>
                  <a:pt x="42" y="19"/>
                  <a:pt x="41" y="19"/>
                  <a:pt x="40" y="20"/>
                </a:cubicBezTo>
                <a:cubicBezTo>
                  <a:pt x="40" y="21"/>
                  <a:pt x="39" y="21"/>
                  <a:pt x="39" y="22"/>
                </a:cubicBezTo>
                <a:cubicBezTo>
                  <a:pt x="38" y="22"/>
                  <a:pt x="38" y="23"/>
                  <a:pt x="37" y="23"/>
                </a:cubicBezTo>
                <a:cubicBezTo>
                  <a:pt x="37" y="24"/>
                  <a:pt x="36" y="24"/>
                  <a:pt x="36" y="25"/>
                </a:cubicBezTo>
                <a:cubicBezTo>
                  <a:pt x="27" y="25"/>
                  <a:pt x="27" y="25"/>
                  <a:pt x="27" y="25"/>
                </a:cubicBezTo>
                <a:cubicBezTo>
                  <a:pt x="30" y="22"/>
                  <a:pt x="33" y="19"/>
                  <a:pt x="37" y="17"/>
                </a:cubicBezTo>
                <a:close/>
                <a:moveTo>
                  <a:pt x="24" y="132"/>
                </a:moveTo>
                <a:cubicBezTo>
                  <a:pt x="34" y="132"/>
                  <a:pt x="34" y="132"/>
                  <a:pt x="34" y="132"/>
                </a:cubicBezTo>
                <a:cubicBezTo>
                  <a:pt x="34" y="133"/>
                  <a:pt x="34" y="133"/>
                  <a:pt x="35" y="134"/>
                </a:cubicBezTo>
                <a:cubicBezTo>
                  <a:pt x="36" y="135"/>
                  <a:pt x="36" y="136"/>
                  <a:pt x="37" y="137"/>
                </a:cubicBezTo>
                <a:cubicBezTo>
                  <a:pt x="38" y="137"/>
                  <a:pt x="38" y="138"/>
                  <a:pt x="39" y="138"/>
                </a:cubicBezTo>
                <a:cubicBezTo>
                  <a:pt x="39" y="139"/>
                  <a:pt x="40" y="139"/>
                  <a:pt x="40" y="140"/>
                </a:cubicBezTo>
                <a:cubicBezTo>
                  <a:pt x="41" y="140"/>
                  <a:pt x="41" y="140"/>
                  <a:pt x="41" y="141"/>
                </a:cubicBezTo>
                <a:cubicBezTo>
                  <a:pt x="33" y="141"/>
                  <a:pt x="33" y="141"/>
                  <a:pt x="33" y="141"/>
                </a:cubicBezTo>
                <a:cubicBezTo>
                  <a:pt x="30" y="138"/>
                  <a:pt x="27" y="135"/>
                  <a:pt x="24" y="132"/>
                </a:cubicBezTo>
                <a:close/>
                <a:moveTo>
                  <a:pt x="59" y="153"/>
                </a:moveTo>
                <a:cubicBezTo>
                  <a:pt x="52" y="152"/>
                  <a:pt x="46" y="149"/>
                  <a:pt x="41" y="146"/>
                </a:cubicBezTo>
                <a:cubicBezTo>
                  <a:pt x="47" y="146"/>
                  <a:pt x="47" y="146"/>
                  <a:pt x="47" y="146"/>
                </a:cubicBezTo>
                <a:cubicBezTo>
                  <a:pt x="48" y="146"/>
                  <a:pt x="48" y="147"/>
                  <a:pt x="49" y="147"/>
                </a:cubicBezTo>
                <a:cubicBezTo>
                  <a:pt x="49" y="147"/>
                  <a:pt x="50" y="148"/>
                  <a:pt x="50" y="148"/>
                </a:cubicBezTo>
                <a:cubicBezTo>
                  <a:pt x="51" y="149"/>
                  <a:pt x="52" y="150"/>
                  <a:pt x="54" y="150"/>
                </a:cubicBezTo>
                <a:cubicBezTo>
                  <a:pt x="54" y="151"/>
                  <a:pt x="55" y="151"/>
                  <a:pt x="55" y="151"/>
                </a:cubicBezTo>
                <a:cubicBezTo>
                  <a:pt x="56" y="152"/>
                  <a:pt x="57" y="152"/>
                  <a:pt x="58" y="153"/>
                </a:cubicBezTo>
                <a:cubicBezTo>
                  <a:pt x="58" y="153"/>
                  <a:pt x="58" y="153"/>
                  <a:pt x="59" y="153"/>
                </a:cubicBezTo>
                <a:close/>
                <a:moveTo>
                  <a:pt x="87" y="154"/>
                </a:moveTo>
                <a:cubicBezTo>
                  <a:pt x="85" y="154"/>
                  <a:pt x="83" y="154"/>
                  <a:pt x="80" y="154"/>
                </a:cubicBezTo>
                <a:cubicBezTo>
                  <a:pt x="79" y="154"/>
                  <a:pt x="79" y="154"/>
                  <a:pt x="79" y="154"/>
                </a:cubicBezTo>
                <a:cubicBezTo>
                  <a:pt x="79" y="154"/>
                  <a:pt x="79" y="154"/>
                  <a:pt x="79" y="154"/>
                </a:cubicBezTo>
                <a:cubicBezTo>
                  <a:pt x="78" y="154"/>
                  <a:pt x="77" y="154"/>
                  <a:pt x="76" y="153"/>
                </a:cubicBezTo>
                <a:cubicBezTo>
                  <a:pt x="76" y="153"/>
                  <a:pt x="76" y="153"/>
                  <a:pt x="76" y="153"/>
                </a:cubicBezTo>
                <a:cubicBezTo>
                  <a:pt x="75" y="153"/>
                  <a:pt x="74" y="153"/>
                  <a:pt x="73" y="153"/>
                </a:cubicBezTo>
                <a:cubicBezTo>
                  <a:pt x="73" y="153"/>
                  <a:pt x="73" y="153"/>
                  <a:pt x="73" y="153"/>
                </a:cubicBezTo>
                <a:cubicBezTo>
                  <a:pt x="72" y="152"/>
                  <a:pt x="71" y="152"/>
                  <a:pt x="70" y="152"/>
                </a:cubicBezTo>
                <a:cubicBezTo>
                  <a:pt x="70" y="152"/>
                  <a:pt x="70" y="152"/>
                  <a:pt x="70" y="152"/>
                </a:cubicBezTo>
                <a:cubicBezTo>
                  <a:pt x="69" y="152"/>
                  <a:pt x="68" y="151"/>
                  <a:pt x="67" y="151"/>
                </a:cubicBezTo>
                <a:cubicBezTo>
                  <a:pt x="67" y="151"/>
                  <a:pt x="66" y="151"/>
                  <a:pt x="66" y="150"/>
                </a:cubicBezTo>
                <a:cubicBezTo>
                  <a:pt x="65" y="150"/>
                  <a:pt x="65" y="150"/>
                  <a:pt x="65" y="150"/>
                </a:cubicBezTo>
                <a:cubicBezTo>
                  <a:pt x="50" y="144"/>
                  <a:pt x="37" y="131"/>
                  <a:pt x="30" y="116"/>
                </a:cubicBezTo>
                <a:cubicBezTo>
                  <a:pt x="30" y="115"/>
                  <a:pt x="30" y="115"/>
                  <a:pt x="30" y="115"/>
                </a:cubicBezTo>
                <a:cubicBezTo>
                  <a:pt x="29" y="114"/>
                  <a:pt x="29" y="113"/>
                  <a:pt x="29" y="112"/>
                </a:cubicBezTo>
                <a:cubicBezTo>
                  <a:pt x="28" y="112"/>
                  <a:pt x="28" y="112"/>
                  <a:pt x="28" y="111"/>
                </a:cubicBezTo>
                <a:cubicBezTo>
                  <a:pt x="28" y="111"/>
                  <a:pt x="28" y="110"/>
                  <a:pt x="27" y="109"/>
                </a:cubicBezTo>
                <a:cubicBezTo>
                  <a:pt x="27" y="109"/>
                  <a:pt x="27" y="108"/>
                  <a:pt x="27" y="108"/>
                </a:cubicBezTo>
                <a:cubicBezTo>
                  <a:pt x="27" y="107"/>
                  <a:pt x="26" y="107"/>
                  <a:pt x="26" y="106"/>
                </a:cubicBezTo>
                <a:cubicBezTo>
                  <a:pt x="26" y="106"/>
                  <a:pt x="26" y="105"/>
                  <a:pt x="26" y="105"/>
                </a:cubicBezTo>
                <a:cubicBezTo>
                  <a:pt x="26" y="104"/>
                  <a:pt x="25" y="103"/>
                  <a:pt x="25" y="103"/>
                </a:cubicBezTo>
                <a:cubicBezTo>
                  <a:pt x="25" y="102"/>
                  <a:pt x="25" y="102"/>
                  <a:pt x="25" y="101"/>
                </a:cubicBezTo>
                <a:cubicBezTo>
                  <a:pt x="25" y="101"/>
                  <a:pt x="24" y="100"/>
                  <a:pt x="24" y="99"/>
                </a:cubicBezTo>
                <a:cubicBezTo>
                  <a:pt x="24" y="99"/>
                  <a:pt x="24" y="98"/>
                  <a:pt x="24" y="98"/>
                </a:cubicBezTo>
                <a:cubicBezTo>
                  <a:pt x="24" y="97"/>
                  <a:pt x="24" y="97"/>
                  <a:pt x="24" y="96"/>
                </a:cubicBezTo>
                <a:cubicBezTo>
                  <a:pt x="24" y="95"/>
                  <a:pt x="23" y="95"/>
                  <a:pt x="23" y="94"/>
                </a:cubicBezTo>
                <a:cubicBezTo>
                  <a:pt x="23" y="94"/>
                  <a:pt x="23" y="93"/>
                  <a:pt x="23" y="93"/>
                </a:cubicBezTo>
                <a:cubicBezTo>
                  <a:pt x="23" y="92"/>
                  <a:pt x="23" y="91"/>
                  <a:pt x="23" y="91"/>
                </a:cubicBezTo>
                <a:cubicBezTo>
                  <a:pt x="23" y="90"/>
                  <a:pt x="23" y="90"/>
                  <a:pt x="23" y="89"/>
                </a:cubicBezTo>
                <a:cubicBezTo>
                  <a:pt x="22" y="88"/>
                  <a:pt x="22" y="88"/>
                  <a:pt x="22" y="87"/>
                </a:cubicBezTo>
                <a:cubicBezTo>
                  <a:pt x="22" y="87"/>
                  <a:pt x="22" y="86"/>
                  <a:pt x="22" y="85"/>
                </a:cubicBezTo>
                <a:cubicBezTo>
                  <a:pt x="22" y="85"/>
                  <a:pt x="22" y="84"/>
                  <a:pt x="22" y="84"/>
                </a:cubicBezTo>
                <a:cubicBezTo>
                  <a:pt x="22" y="82"/>
                  <a:pt x="22" y="81"/>
                  <a:pt x="22" y="80"/>
                </a:cubicBezTo>
                <a:cubicBezTo>
                  <a:pt x="22" y="79"/>
                  <a:pt x="22" y="78"/>
                  <a:pt x="22" y="76"/>
                </a:cubicBezTo>
                <a:cubicBezTo>
                  <a:pt x="22" y="76"/>
                  <a:pt x="22" y="75"/>
                  <a:pt x="22" y="75"/>
                </a:cubicBezTo>
                <a:cubicBezTo>
                  <a:pt x="22" y="74"/>
                  <a:pt x="22" y="73"/>
                  <a:pt x="22" y="73"/>
                </a:cubicBezTo>
                <a:cubicBezTo>
                  <a:pt x="22" y="72"/>
                  <a:pt x="22" y="72"/>
                  <a:pt x="23" y="71"/>
                </a:cubicBezTo>
                <a:cubicBezTo>
                  <a:pt x="23" y="70"/>
                  <a:pt x="23" y="70"/>
                  <a:pt x="23" y="69"/>
                </a:cubicBezTo>
                <a:cubicBezTo>
                  <a:pt x="23" y="69"/>
                  <a:pt x="23" y="68"/>
                  <a:pt x="23" y="67"/>
                </a:cubicBezTo>
                <a:cubicBezTo>
                  <a:pt x="23" y="67"/>
                  <a:pt x="23" y="66"/>
                  <a:pt x="23" y="66"/>
                </a:cubicBezTo>
                <a:cubicBezTo>
                  <a:pt x="23" y="65"/>
                  <a:pt x="23" y="65"/>
                  <a:pt x="24" y="64"/>
                </a:cubicBezTo>
                <a:cubicBezTo>
                  <a:pt x="24" y="63"/>
                  <a:pt x="24" y="63"/>
                  <a:pt x="24" y="62"/>
                </a:cubicBezTo>
                <a:cubicBezTo>
                  <a:pt x="24" y="62"/>
                  <a:pt x="24" y="61"/>
                  <a:pt x="24" y="60"/>
                </a:cubicBezTo>
                <a:cubicBezTo>
                  <a:pt x="24" y="60"/>
                  <a:pt x="25" y="59"/>
                  <a:pt x="25" y="59"/>
                </a:cubicBezTo>
                <a:cubicBezTo>
                  <a:pt x="25" y="58"/>
                  <a:pt x="25" y="58"/>
                  <a:pt x="25" y="57"/>
                </a:cubicBezTo>
                <a:cubicBezTo>
                  <a:pt x="25" y="57"/>
                  <a:pt x="26" y="56"/>
                  <a:pt x="26" y="55"/>
                </a:cubicBezTo>
                <a:cubicBezTo>
                  <a:pt x="26" y="55"/>
                  <a:pt x="26" y="54"/>
                  <a:pt x="26" y="54"/>
                </a:cubicBezTo>
                <a:cubicBezTo>
                  <a:pt x="26" y="53"/>
                  <a:pt x="27" y="53"/>
                  <a:pt x="27" y="52"/>
                </a:cubicBezTo>
                <a:cubicBezTo>
                  <a:pt x="27" y="52"/>
                  <a:pt x="27" y="51"/>
                  <a:pt x="27" y="51"/>
                </a:cubicBezTo>
                <a:cubicBezTo>
                  <a:pt x="28" y="50"/>
                  <a:pt x="28" y="49"/>
                  <a:pt x="28" y="49"/>
                </a:cubicBezTo>
                <a:cubicBezTo>
                  <a:pt x="28" y="48"/>
                  <a:pt x="28" y="48"/>
                  <a:pt x="29" y="48"/>
                </a:cubicBezTo>
                <a:cubicBezTo>
                  <a:pt x="29" y="47"/>
                  <a:pt x="29" y="46"/>
                  <a:pt x="30" y="45"/>
                </a:cubicBezTo>
                <a:cubicBezTo>
                  <a:pt x="30" y="45"/>
                  <a:pt x="30" y="45"/>
                  <a:pt x="30" y="44"/>
                </a:cubicBezTo>
                <a:cubicBezTo>
                  <a:pt x="37" y="29"/>
                  <a:pt x="50" y="16"/>
                  <a:pt x="65" y="10"/>
                </a:cubicBezTo>
                <a:cubicBezTo>
                  <a:pt x="65" y="10"/>
                  <a:pt x="65" y="10"/>
                  <a:pt x="66" y="10"/>
                </a:cubicBezTo>
                <a:cubicBezTo>
                  <a:pt x="66" y="9"/>
                  <a:pt x="67" y="9"/>
                  <a:pt x="67" y="9"/>
                </a:cubicBezTo>
                <a:cubicBezTo>
                  <a:pt x="68" y="9"/>
                  <a:pt x="69" y="8"/>
                  <a:pt x="70" y="8"/>
                </a:cubicBezTo>
                <a:cubicBezTo>
                  <a:pt x="70" y="8"/>
                  <a:pt x="70" y="8"/>
                  <a:pt x="70" y="8"/>
                </a:cubicBezTo>
                <a:cubicBezTo>
                  <a:pt x="71" y="8"/>
                  <a:pt x="72" y="8"/>
                  <a:pt x="73" y="7"/>
                </a:cubicBezTo>
                <a:cubicBezTo>
                  <a:pt x="73" y="7"/>
                  <a:pt x="73" y="7"/>
                  <a:pt x="73" y="7"/>
                </a:cubicBezTo>
                <a:cubicBezTo>
                  <a:pt x="74" y="7"/>
                  <a:pt x="75" y="7"/>
                  <a:pt x="76" y="7"/>
                </a:cubicBezTo>
                <a:cubicBezTo>
                  <a:pt x="76" y="7"/>
                  <a:pt x="76" y="7"/>
                  <a:pt x="76" y="7"/>
                </a:cubicBezTo>
                <a:cubicBezTo>
                  <a:pt x="77" y="6"/>
                  <a:pt x="78" y="6"/>
                  <a:pt x="79" y="6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6"/>
                  <a:pt x="80" y="6"/>
                  <a:pt x="80" y="6"/>
                </a:cubicBezTo>
                <a:cubicBezTo>
                  <a:pt x="83" y="6"/>
                  <a:pt x="85" y="6"/>
                  <a:pt x="87" y="6"/>
                </a:cubicBezTo>
                <a:cubicBezTo>
                  <a:pt x="123" y="6"/>
                  <a:pt x="152" y="39"/>
                  <a:pt x="152" y="80"/>
                </a:cubicBezTo>
                <a:cubicBezTo>
                  <a:pt x="152" y="121"/>
                  <a:pt x="123" y="154"/>
                  <a:pt x="87" y="154"/>
                </a:cubicBezTo>
                <a:close/>
                <a:moveTo>
                  <a:pt x="84" y="21"/>
                </a:moveTo>
                <a:cubicBezTo>
                  <a:pt x="84" y="19"/>
                  <a:pt x="85" y="18"/>
                  <a:pt x="87" y="18"/>
                </a:cubicBezTo>
                <a:cubicBezTo>
                  <a:pt x="87" y="21"/>
                  <a:pt x="87" y="21"/>
                  <a:pt x="87" y="21"/>
                </a:cubicBezTo>
                <a:cubicBezTo>
                  <a:pt x="87" y="18"/>
                  <a:pt x="87" y="18"/>
                  <a:pt x="87" y="18"/>
                </a:cubicBezTo>
                <a:cubicBezTo>
                  <a:pt x="87" y="18"/>
                  <a:pt x="87" y="18"/>
                  <a:pt x="87" y="18"/>
                </a:cubicBezTo>
                <a:cubicBezTo>
                  <a:pt x="89" y="18"/>
                  <a:pt x="91" y="18"/>
                  <a:pt x="93" y="18"/>
                </a:cubicBezTo>
                <a:cubicBezTo>
                  <a:pt x="94" y="18"/>
                  <a:pt x="95" y="20"/>
                  <a:pt x="95" y="21"/>
                </a:cubicBezTo>
                <a:cubicBezTo>
                  <a:pt x="95" y="23"/>
                  <a:pt x="94" y="24"/>
                  <a:pt x="92" y="24"/>
                </a:cubicBezTo>
                <a:cubicBezTo>
                  <a:pt x="92" y="24"/>
                  <a:pt x="92" y="24"/>
                  <a:pt x="92" y="24"/>
                </a:cubicBezTo>
                <a:cubicBezTo>
                  <a:pt x="90" y="23"/>
                  <a:pt x="89" y="23"/>
                  <a:pt x="87" y="23"/>
                </a:cubicBezTo>
                <a:cubicBezTo>
                  <a:pt x="85" y="23"/>
                  <a:pt x="84" y="22"/>
                  <a:pt x="84" y="21"/>
                </a:cubicBezTo>
                <a:close/>
                <a:moveTo>
                  <a:pt x="105" y="24"/>
                </a:moveTo>
                <a:cubicBezTo>
                  <a:pt x="106" y="23"/>
                  <a:pt x="108" y="23"/>
                  <a:pt x="109" y="23"/>
                </a:cubicBezTo>
                <a:cubicBezTo>
                  <a:pt x="111" y="24"/>
                  <a:pt x="112" y="25"/>
                  <a:pt x="114" y="26"/>
                </a:cubicBezTo>
                <a:cubicBezTo>
                  <a:pt x="115" y="27"/>
                  <a:pt x="116" y="29"/>
                  <a:pt x="115" y="30"/>
                </a:cubicBezTo>
                <a:cubicBezTo>
                  <a:pt x="114" y="31"/>
                  <a:pt x="113" y="31"/>
                  <a:pt x="113" y="31"/>
                </a:cubicBezTo>
                <a:cubicBezTo>
                  <a:pt x="112" y="31"/>
                  <a:pt x="112" y="31"/>
                  <a:pt x="111" y="31"/>
                </a:cubicBezTo>
                <a:cubicBezTo>
                  <a:pt x="110" y="30"/>
                  <a:pt x="108" y="29"/>
                  <a:pt x="107" y="28"/>
                </a:cubicBezTo>
                <a:cubicBezTo>
                  <a:pt x="105" y="27"/>
                  <a:pt x="105" y="26"/>
                  <a:pt x="105" y="24"/>
                </a:cubicBezTo>
                <a:close/>
                <a:moveTo>
                  <a:pt x="133" y="59"/>
                </a:moveTo>
                <a:cubicBezTo>
                  <a:pt x="132" y="58"/>
                  <a:pt x="133" y="56"/>
                  <a:pt x="134" y="56"/>
                </a:cubicBezTo>
                <a:cubicBezTo>
                  <a:pt x="136" y="55"/>
                  <a:pt x="137" y="56"/>
                  <a:pt x="138" y="57"/>
                </a:cubicBezTo>
                <a:cubicBezTo>
                  <a:pt x="139" y="59"/>
                  <a:pt x="139" y="61"/>
                  <a:pt x="140" y="63"/>
                </a:cubicBezTo>
                <a:cubicBezTo>
                  <a:pt x="140" y="64"/>
                  <a:pt x="139" y="66"/>
                  <a:pt x="138" y="66"/>
                </a:cubicBezTo>
                <a:cubicBezTo>
                  <a:pt x="137" y="66"/>
                  <a:pt x="137" y="66"/>
                  <a:pt x="137" y="66"/>
                </a:cubicBezTo>
                <a:cubicBezTo>
                  <a:pt x="136" y="66"/>
                  <a:pt x="134" y="66"/>
                  <a:pt x="134" y="64"/>
                </a:cubicBezTo>
                <a:cubicBezTo>
                  <a:pt x="134" y="63"/>
                  <a:pt x="133" y="61"/>
                  <a:pt x="133" y="59"/>
                </a:cubicBezTo>
                <a:close/>
                <a:moveTo>
                  <a:pt x="127" y="118"/>
                </a:moveTo>
                <a:cubicBezTo>
                  <a:pt x="128" y="119"/>
                  <a:pt x="128" y="121"/>
                  <a:pt x="127" y="122"/>
                </a:cubicBezTo>
                <a:cubicBezTo>
                  <a:pt x="126" y="124"/>
                  <a:pt x="125" y="125"/>
                  <a:pt x="123" y="126"/>
                </a:cubicBezTo>
                <a:cubicBezTo>
                  <a:pt x="123" y="127"/>
                  <a:pt x="122" y="127"/>
                  <a:pt x="121" y="127"/>
                </a:cubicBezTo>
                <a:cubicBezTo>
                  <a:pt x="121" y="127"/>
                  <a:pt x="120" y="127"/>
                  <a:pt x="119" y="126"/>
                </a:cubicBezTo>
                <a:cubicBezTo>
                  <a:pt x="118" y="125"/>
                  <a:pt x="118" y="124"/>
                  <a:pt x="119" y="123"/>
                </a:cubicBezTo>
                <a:cubicBezTo>
                  <a:pt x="121" y="121"/>
                  <a:pt x="122" y="120"/>
                  <a:pt x="123" y="119"/>
                </a:cubicBezTo>
                <a:cubicBezTo>
                  <a:pt x="124" y="117"/>
                  <a:pt x="126" y="117"/>
                  <a:pt x="127" y="118"/>
                </a:cubicBezTo>
                <a:close/>
                <a:moveTo>
                  <a:pt x="130" y="46"/>
                </a:moveTo>
                <a:cubicBezTo>
                  <a:pt x="129" y="46"/>
                  <a:pt x="129" y="46"/>
                  <a:pt x="128" y="46"/>
                </a:cubicBezTo>
                <a:cubicBezTo>
                  <a:pt x="127" y="46"/>
                  <a:pt x="126" y="46"/>
                  <a:pt x="126" y="45"/>
                </a:cubicBezTo>
                <a:cubicBezTo>
                  <a:pt x="125" y="44"/>
                  <a:pt x="124" y="42"/>
                  <a:pt x="123" y="41"/>
                </a:cubicBezTo>
                <a:cubicBezTo>
                  <a:pt x="122" y="40"/>
                  <a:pt x="122" y="38"/>
                  <a:pt x="123" y="37"/>
                </a:cubicBezTo>
                <a:cubicBezTo>
                  <a:pt x="124" y="36"/>
                  <a:pt x="126" y="36"/>
                  <a:pt x="127" y="38"/>
                </a:cubicBezTo>
                <a:cubicBezTo>
                  <a:pt x="128" y="39"/>
                  <a:pt x="129" y="41"/>
                  <a:pt x="130" y="42"/>
                </a:cubicBezTo>
                <a:cubicBezTo>
                  <a:pt x="131" y="43"/>
                  <a:pt x="131" y="45"/>
                  <a:pt x="130" y="46"/>
                </a:cubicBezTo>
                <a:close/>
                <a:moveTo>
                  <a:pt x="111" y="133"/>
                </a:moveTo>
                <a:cubicBezTo>
                  <a:pt x="111" y="134"/>
                  <a:pt x="111" y="136"/>
                  <a:pt x="109" y="137"/>
                </a:cubicBezTo>
                <a:cubicBezTo>
                  <a:pt x="108" y="138"/>
                  <a:pt x="106" y="138"/>
                  <a:pt x="104" y="139"/>
                </a:cubicBezTo>
                <a:cubicBezTo>
                  <a:pt x="104" y="139"/>
                  <a:pt x="104" y="139"/>
                  <a:pt x="103" y="139"/>
                </a:cubicBezTo>
                <a:cubicBezTo>
                  <a:pt x="102" y="139"/>
                  <a:pt x="101" y="138"/>
                  <a:pt x="101" y="137"/>
                </a:cubicBezTo>
                <a:cubicBezTo>
                  <a:pt x="100" y="136"/>
                  <a:pt x="101" y="134"/>
                  <a:pt x="102" y="134"/>
                </a:cubicBezTo>
                <a:cubicBezTo>
                  <a:pt x="104" y="133"/>
                  <a:pt x="105" y="133"/>
                  <a:pt x="107" y="132"/>
                </a:cubicBezTo>
                <a:cubicBezTo>
                  <a:pt x="108" y="131"/>
                  <a:pt x="110" y="132"/>
                  <a:pt x="111" y="133"/>
                </a:cubicBezTo>
                <a:close/>
                <a:moveTo>
                  <a:pt x="90" y="139"/>
                </a:moveTo>
                <a:cubicBezTo>
                  <a:pt x="90" y="141"/>
                  <a:pt x="89" y="142"/>
                  <a:pt x="87" y="142"/>
                </a:cubicBezTo>
                <a:cubicBezTo>
                  <a:pt x="87" y="142"/>
                  <a:pt x="87" y="142"/>
                  <a:pt x="87" y="142"/>
                </a:cubicBezTo>
                <a:cubicBezTo>
                  <a:pt x="85" y="142"/>
                  <a:pt x="83" y="142"/>
                  <a:pt x="81" y="142"/>
                </a:cubicBezTo>
                <a:cubicBezTo>
                  <a:pt x="80" y="142"/>
                  <a:pt x="79" y="140"/>
                  <a:pt x="79" y="139"/>
                </a:cubicBezTo>
                <a:cubicBezTo>
                  <a:pt x="79" y="137"/>
                  <a:pt x="80" y="136"/>
                  <a:pt x="82" y="136"/>
                </a:cubicBezTo>
                <a:cubicBezTo>
                  <a:pt x="83" y="137"/>
                  <a:pt x="85" y="137"/>
                  <a:pt x="87" y="137"/>
                </a:cubicBezTo>
                <a:cubicBezTo>
                  <a:pt x="88" y="137"/>
                  <a:pt x="90" y="138"/>
                  <a:pt x="90" y="139"/>
                </a:cubicBezTo>
                <a:close/>
                <a:moveTo>
                  <a:pt x="138" y="102"/>
                </a:moveTo>
                <a:cubicBezTo>
                  <a:pt x="137" y="104"/>
                  <a:pt x="137" y="106"/>
                  <a:pt x="136" y="108"/>
                </a:cubicBezTo>
                <a:cubicBezTo>
                  <a:pt x="136" y="109"/>
                  <a:pt x="134" y="109"/>
                  <a:pt x="133" y="109"/>
                </a:cubicBezTo>
                <a:cubicBezTo>
                  <a:pt x="133" y="109"/>
                  <a:pt x="133" y="109"/>
                  <a:pt x="132" y="109"/>
                </a:cubicBezTo>
                <a:cubicBezTo>
                  <a:pt x="131" y="108"/>
                  <a:pt x="130" y="107"/>
                  <a:pt x="131" y="105"/>
                </a:cubicBezTo>
                <a:cubicBezTo>
                  <a:pt x="132" y="104"/>
                  <a:pt x="132" y="102"/>
                  <a:pt x="133" y="100"/>
                </a:cubicBezTo>
                <a:cubicBezTo>
                  <a:pt x="133" y="99"/>
                  <a:pt x="135" y="98"/>
                  <a:pt x="136" y="99"/>
                </a:cubicBezTo>
                <a:cubicBezTo>
                  <a:pt x="138" y="99"/>
                  <a:pt x="139" y="101"/>
                  <a:pt x="138" y="102"/>
                </a:cubicBezTo>
                <a:close/>
                <a:moveTo>
                  <a:pt x="142" y="80"/>
                </a:moveTo>
                <a:cubicBezTo>
                  <a:pt x="142" y="80"/>
                  <a:pt x="142" y="80"/>
                  <a:pt x="142" y="80"/>
                </a:cubicBezTo>
                <a:cubicBezTo>
                  <a:pt x="142" y="82"/>
                  <a:pt x="142" y="84"/>
                  <a:pt x="141" y="85"/>
                </a:cubicBezTo>
                <a:cubicBezTo>
                  <a:pt x="141" y="87"/>
                  <a:pt x="140" y="88"/>
                  <a:pt x="139" y="88"/>
                </a:cubicBezTo>
                <a:cubicBezTo>
                  <a:pt x="139" y="88"/>
                  <a:pt x="139" y="88"/>
                  <a:pt x="138" y="88"/>
                </a:cubicBezTo>
                <a:cubicBezTo>
                  <a:pt x="137" y="88"/>
                  <a:pt x="136" y="87"/>
                  <a:pt x="136" y="85"/>
                </a:cubicBezTo>
                <a:cubicBezTo>
                  <a:pt x="136" y="83"/>
                  <a:pt x="136" y="82"/>
                  <a:pt x="136" y="80"/>
                </a:cubicBezTo>
                <a:cubicBezTo>
                  <a:pt x="136" y="78"/>
                  <a:pt x="137" y="77"/>
                  <a:pt x="139" y="77"/>
                </a:cubicBezTo>
                <a:cubicBezTo>
                  <a:pt x="140" y="77"/>
                  <a:pt x="142" y="78"/>
                  <a:pt x="142" y="80"/>
                </a:cubicBezTo>
                <a:close/>
                <a:moveTo>
                  <a:pt x="35" y="83"/>
                </a:moveTo>
                <a:cubicBezTo>
                  <a:pt x="33" y="83"/>
                  <a:pt x="32" y="82"/>
                  <a:pt x="32" y="80"/>
                </a:cubicBezTo>
                <a:cubicBezTo>
                  <a:pt x="32" y="80"/>
                  <a:pt x="32" y="80"/>
                  <a:pt x="32" y="80"/>
                </a:cubicBezTo>
                <a:cubicBezTo>
                  <a:pt x="32" y="78"/>
                  <a:pt x="32" y="76"/>
                  <a:pt x="32" y="74"/>
                </a:cubicBezTo>
                <a:cubicBezTo>
                  <a:pt x="33" y="73"/>
                  <a:pt x="34" y="72"/>
                  <a:pt x="35" y="72"/>
                </a:cubicBezTo>
                <a:cubicBezTo>
                  <a:pt x="37" y="72"/>
                  <a:pt x="38" y="73"/>
                  <a:pt x="38" y="75"/>
                </a:cubicBezTo>
                <a:cubicBezTo>
                  <a:pt x="38" y="77"/>
                  <a:pt x="38" y="78"/>
                  <a:pt x="38" y="80"/>
                </a:cubicBezTo>
                <a:cubicBezTo>
                  <a:pt x="38" y="82"/>
                  <a:pt x="36" y="83"/>
                  <a:pt x="35" y="83"/>
                </a:cubicBezTo>
                <a:close/>
                <a:moveTo>
                  <a:pt x="41" y="101"/>
                </a:moveTo>
                <a:cubicBezTo>
                  <a:pt x="42" y="102"/>
                  <a:pt x="41" y="104"/>
                  <a:pt x="39" y="104"/>
                </a:cubicBezTo>
                <a:cubicBezTo>
                  <a:pt x="39" y="104"/>
                  <a:pt x="39" y="104"/>
                  <a:pt x="38" y="104"/>
                </a:cubicBezTo>
                <a:cubicBezTo>
                  <a:pt x="37" y="104"/>
                  <a:pt x="36" y="104"/>
                  <a:pt x="36" y="102"/>
                </a:cubicBezTo>
                <a:cubicBezTo>
                  <a:pt x="35" y="101"/>
                  <a:pt x="35" y="99"/>
                  <a:pt x="34" y="97"/>
                </a:cubicBezTo>
                <a:cubicBezTo>
                  <a:pt x="34" y="95"/>
                  <a:pt x="35" y="94"/>
                  <a:pt x="36" y="94"/>
                </a:cubicBezTo>
                <a:cubicBezTo>
                  <a:pt x="38" y="93"/>
                  <a:pt x="39" y="94"/>
                  <a:pt x="40" y="96"/>
                </a:cubicBezTo>
                <a:cubicBezTo>
                  <a:pt x="40" y="97"/>
                  <a:pt x="41" y="99"/>
                  <a:pt x="41" y="101"/>
                </a:cubicBezTo>
                <a:close/>
                <a:moveTo>
                  <a:pt x="63" y="27"/>
                </a:moveTo>
                <a:cubicBezTo>
                  <a:pt x="63" y="26"/>
                  <a:pt x="63" y="24"/>
                  <a:pt x="64" y="23"/>
                </a:cubicBezTo>
                <a:cubicBezTo>
                  <a:pt x="66" y="22"/>
                  <a:pt x="68" y="22"/>
                  <a:pt x="70" y="21"/>
                </a:cubicBezTo>
                <a:cubicBezTo>
                  <a:pt x="71" y="20"/>
                  <a:pt x="73" y="21"/>
                  <a:pt x="73" y="23"/>
                </a:cubicBezTo>
                <a:cubicBezTo>
                  <a:pt x="74" y="24"/>
                  <a:pt x="73" y="26"/>
                  <a:pt x="72" y="26"/>
                </a:cubicBezTo>
                <a:cubicBezTo>
                  <a:pt x="70" y="27"/>
                  <a:pt x="69" y="27"/>
                  <a:pt x="67" y="28"/>
                </a:cubicBezTo>
                <a:cubicBezTo>
                  <a:pt x="67" y="28"/>
                  <a:pt x="66" y="29"/>
                  <a:pt x="66" y="29"/>
                </a:cubicBezTo>
                <a:cubicBezTo>
                  <a:pt x="65" y="29"/>
                  <a:pt x="64" y="28"/>
                  <a:pt x="63" y="27"/>
                </a:cubicBezTo>
                <a:close/>
                <a:moveTo>
                  <a:pt x="43" y="55"/>
                </a:moveTo>
                <a:cubicBezTo>
                  <a:pt x="42" y="56"/>
                  <a:pt x="42" y="58"/>
                  <a:pt x="41" y="59"/>
                </a:cubicBezTo>
                <a:cubicBezTo>
                  <a:pt x="41" y="61"/>
                  <a:pt x="40" y="61"/>
                  <a:pt x="38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6" y="61"/>
                  <a:pt x="35" y="59"/>
                  <a:pt x="36" y="58"/>
                </a:cubicBezTo>
                <a:cubicBezTo>
                  <a:pt x="36" y="56"/>
                  <a:pt x="37" y="54"/>
                  <a:pt x="38" y="52"/>
                </a:cubicBezTo>
                <a:cubicBezTo>
                  <a:pt x="38" y="51"/>
                  <a:pt x="40" y="50"/>
                  <a:pt x="42" y="51"/>
                </a:cubicBezTo>
                <a:cubicBezTo>
                  <a:pt x="43" y="52"/>
                  <a:pt x="44" y="53"/>
                  <a:pt x="43" y="55"/>
                </a:cubicBezTo>
                <a:close/>
                <a:moveTo>
                  <a:pt x="68" y="136"/>
                </a:moveTo>
                <a:cubicBezTo>
                  <a:pt x="68" y="137"/>
                  <a:pt x="67" y="137"/>
                  <a:pt x="66" y="137"/>
                </a:cubicBezTo>
                <a:cubicBezTo>
                  <a:pt x="65" y="137"/>
                  <a:pt x="65" y="137"/>
                  <a:pt x="65" y="137"/>
                </a:cubicBezTo>
                <a:cubicBezTo>
                  <a:pt x="63" y="136"/>
                  <a:pt x="61" y="135"/>
                  <a:pt x="60" y="134"/>
                </a:cubicBezTo>
                <a:cubicBezTo>
                  <a:pt x="58" y="133"/>
                  <a:pt x="58" y="131"/>
                  <a:pt x="59" y="130"/>
                </a:cubicBezTo>
                <a:cubicBezTo>
                  <a:pt x="60" y="129"/>
                  <a:pt x="61" y="128"/>
                  <a:pt x="63" y="129"/>
                </a:cubicBezTo>
                <a:cubicBezTo>
                  <a:pt x="64" y="130"/>
                  <a:pt x="66" y="131"/>
                  <a:pt x="67" y="132"/>
                </a:cubicBezTo>
                <a:cubicBezTo>
                  <a:pt x="68" y="133"/>
                  <a:pt x="69" y="134"/>
                  <a:pt x="68" y="136"/>
                </a:cubicBezTo>
                <a:close/>
                <a:moveTo>
                  <a:pt x="51" y="119"/>
                </a:moveTo>
                <a:cubicBezTo>
                  <a:pt x="52" y="120"/>
                  <a:pt x="52" y="122"/>
                  <a:pt x="51" y="123"/>
                </a:cubicBezTo>
                <a:cubicBezTo>
                  <a:pt x="50" y="123"/>
                  <a:pt x="50" y="123"/>
                  <a:pt x="49" y="123"/>
                </a:cubicBezTo>
                <a:cubicBezTo>
                  <a:pt x="48" y="123"/>
                  <a:pt x="47" y="123"/>
                  <a:pt x="47" y="122"/>
                </a:cubicBezTo>
                <a:cubicBezTo>
                  <a:pt x="46" y="121"/>
                  <a:pt x="45" y="119"/>
                  <a:pt x="43" y="118"/>
                </a:cubicBezTo>
                <a:cubicBezTo>
                  <a:pt x="43" y="116"/>
                  <a:pt x="43" y="115"/>
                  <a:pt x="44" y="114"/>
                </a:cubicBezTo>
                <a:cubicBezTo>
                  <a:pt x="45" y="113"/>
                  <a:pt x="47" y="113"/>
                  <a:pt x="48" y="115"/>
                </a:cubicBezTo>
                <a:cubicBezTo>
                  <a:pt x="49" y="116"/>
                  <a:pt x="50" y="118"/>
                  <a:pt x="51" y="119"/>
                </a:cubicBezTo>
                <a:close/>
                <a:moveTo>
                  <a:pt x="55" y="33"/>
                </a:moveTo>
                <a:cubicBezTo>
                  <a:pt x="56" y="35"/>
                  <a:pt x="56" y="36"/>
                  <a:pt x="55" y="37"/>
                </a:cubicBezTo>
                <a:cubicBezTo>
                  <a:pt x="53" y="39"/>
                  <a:pt x="52" y="40"/>
                  <a:pt x="51" y="41"/>
                </a:cubicBezTo>
                <a:cubicBezTo>
                  <a:pt x="51" y="42"/>
                  <a:pt x="50" y="42"/>
                  <a:pt x="49" y="42"/>
                </a:cubicBezTo>
                <a:cubicBezTo>
                  <a:pt x="48" y="42"/>
                  <a:pt x="48" y="42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48" y="36"/>
                  <a:pt x="49" y="35"/>
                  <a:pt x="51" y="33"/>
                </a:cubicBezTo>
                <a:cubicBezTo>
                  <a:pt x="52" y="32"/>
                  <a:pt x="53" y="32"/>
                  <a:pt x="55" y="33"/>
                </a:cubicBezTo>
                <a:close/>
                <a:moveTo>
                  <a:pt x="106" y="75"/>
                </a:moveTo>
                <a:cubicBezTo>
                  <a:pt x="110" y="72"/>
                  <a:pt x="112" y="67"/>
                  <a:pt x="112" y="61"/>
                </a:cubicBezTo>
                <a:cubicBezTo>
                  <a:pt x="112" y="56"/>
                  <a:pt x="111" y="52"/>
                  <a:pt x="107" y="49"/>
                </a:cubicBezTo>
                <a:cubicBezTo>
                  <a:pt x="104" y="46"/>
                  <a:pt x="100" y="44"/>
                  <a:pt x="95" y="44"/>
                </a:cubicBezTo>
                <a:cubicBezTo>
                  <a:pt x="67" y="44"/>
                  <a:pt x="67" y="44"/>
                  <a:pt x="67" y="44"/>
                </a:cubicBezTo>
                <a:cubicBezTo>
                  <a:pt x="65" y="44"/>
                  <a:pt x="64" y="45"/>
                  <a:pt x="64" y="47"/>
                </a:cubicBezTo>
                <a:cubicBezTo>
                  <a:pt x="64" y="48"/>
                  <a:pt x="65" y="50"/>
                  <a:pt x="67" y="50"/>
                </a:cubicBezTo>
                <a:cubicBezTo>
                  <a:pt x="73" y="50"/>
                  <a:pt x="73" y="50"/>
                  <a:pt x="73" y="50"/>
                </a:cubicBezTo>
                <a:cubicBezTo>
                  <a:pt x="73" y="90"/>
                  <a:pt x="73" y="90"/>
                  <a:pt x="73" y="90"/>
                </a:cubicBezTo>
                <a:cubicBezTo>
                  <a:pt x="65" y="90"/>
                  <a:pt x="65" y="90"/>
                  <a:pt x="65" y="90"/>
                </a:cubicBezTo>
                <a:cubicBezTo>
                  <a:pt x="63" y="90"/>
                  <a:pt x="62" y="91"/>
                  <a:pt x="62" y="92"/>
                </a:cubicBezTo>
                <a:cubicBezTo>
                  <a:pt x="62" y="94"/>
                  <a:pt x="63" y="95"/>
                  <a:pt x="65" y="95"/>
                </a:cubicBezTo>
                <a:cubicBezTo>
                  <a:pt x="73" y="95"/>
                  <a:pt x="73" y="95"/>
                  <a:pt x="73" y="95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67" y="105"/>
                  <a:pt x="67" y="105"/>
                  <a:pt x="67" y="105"/>
                </a:cubicBezTo>
                <a:cubicBezTo>
                  <a:pt x="65" y="105"/>
                  <a:pt x="64" y="106"/>
                  <a:pt x="64" y="108"/>
                </a:cubicBezTo>
                <a:cubicBezTo>
                  <a:pt x="64" y="110"/>
                  <a:pt x="65" y="111"/>
                  <a:pt x="67" y="111"/>
                </a:cubicBezTo>
                <a:cubicBezTo>
                  <a:pt x="98" y="111"/>
                  <a:pt x="98" y="111"/>
                  <a:pt x="98" y="111"/>
                </a:cubicBezTo>
                <a:cubicBezTo>
                  <a:pt x="104" y="111"/>
                  <a:pt x="109" y="109"/>
                  <a:pt x="112" y="106"/>
                </a:cubicBezTo>
                <a:cubicBezTo>
                  <a:pt x="115" y="102"/>
                  <a:pt x="117" y="98"/>
                  <a:pt x="117" y="93"/>
                </a:cubicBezTo>
                <a:cubicBezTo>
                  <a:pt x="117" y="83"/>
                  <a:pt x="113" y="77"/>
                  <a:pt x="106" y="75"/>
                </a:cubicBezTo>
                <a:close/>
                <a:moveTo>
                  <a:pt x="79" y="50"/>
                </a:moveTo>
                <a:cubicBezTo>
                  <a:pt x="95" y="50"/>
                  <a:pt x="95" y="50"/>
                  <a:pt x="95" y="50"/>
                </a:cubicBezTo>
                <a:cubicBezTo>
                  <a:pt x="98" y="50"/>
                  <a:pt x="101" y="51"/>
                  <a:pt x="104" y="53"/>
                </a:cubicBezTo>
                <a:cubicBezTo>
                  <a:pt x="106" y="55"/>
                  <a:pt x="107" y="58"/>
                  <a:pt x="107" y="61"/>
                </a:cubicBezTo>
                <a:cubicBezTo>
                  <a:pt x="107" y="65"/>
                  <a:pt x="106" y="67"/>
                  <a:pt x="104" y="70"/>
                </a:cubicBezTo>
                <a:cubicBezTo>
                  <a:pt x="101" y="72"/>
                  <a:pt x="99" y="73"/>
                  <a:pt x="95" y="73"/>
                </a:cubicBezTo>
                <a:cubicBezTo>
                  <a:pt x="79" y="73"/>
                  <a:pt x="79" y="73"/>
                  <a:pt x="79" y="73"/>
                </a:cubicBezTo>
                <a:cubicBezTo>
                  <a:pt x="79" y="50"/>
                  <a:pt x="79" y="50"/>
                  <a:pt x="79" y="50"/>
                </a:cubicBezTo>
                <a:cubicBezTo>
                  <a:pt x="79" y="50"/>
                  <a:pt x="79" y="50"/>
                  <a:pt x="79" y="50"/>
                </a:cubicBezTo>
                <a:close/>
                <a:moveTo>
                  <a:pt x="108" y="102"/>
                </a:moveTo>
                <a:cubicBezTo>
                  <a:pt x="106" y="104"/>
                  <a:pt x="102" y="105"/>
                  <a:pt x="98" y="105"/>
                </a:cubicBezTo>
                <a:cubicBezTo>
                  <a:pt x="79" y="105"/>
                  <a:pt x="79" y="105"/>
                  <a:pt x="79" y="105"/>
                </a:cubicBezTo>
                <a:cubicBezTo>
                  <a:pt x="79" y="95"/>
                  <a:pt x="79" y="95"/>
                  <a:pt x="79" y="95"/>
                </a:cubicBezTo>
                <a:cubicBezTo>
                  <a:pt x="90" y="95"/>
                  <a:pt x="90" y="95"/>
                  <a:pt x="90" y="95"/>
                </a:cubicBezTo>
                <a:cubicBezTo>
                  <a:pt x="91" y="95"/>
                  <a:pt x="92" y="94"/>
                  <a:pt x="92" y="92"/>
                </a:cubicBezTo>
                <a:cubicBezTo>
                  <a:pt x="92" y="91"/>
                  <a:pt x="91" y="90"/>
                  <a:pt x="90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79"/>
                  <a:pt x="79" y="79"/>
                  <a:pt x="79" y="79"/>
                </a:cubicBezTo>
                <a:cubicBezTo>
                  <a:pt x="79" y="79"/>
                  <a:pt x="79" y="79"/>
                  <a:pt x="79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102" y="79"/>
                  <a:pt x="106" y="80"/>
                  <a:pt x="108" y="82"/>
                </a:cubicBezTo>
                <a:cubicBezTo>
                  <a:pt x="110" y="85"/>
                  <a:pt x="112" y="88"/>
                  <a:pt x="112" y="92"/>
                </a:cubicBezTo>
                <a:cubicBezTo>
                  <a:pt x="112" y="96"/>
                  <a:pt x="110" y="99"/>
                  <a:pt x="108" y="10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0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35"/>
          <p:cNvSpPr>
            <a:spLocks noEditPoints="1"/>
          </p:cNvSpPr>
          <p:nvPr/>
        </p:nvSpPr>
        <p:spPr bwMode="auto">
          <a:xfrm rot="20894867">
            <a:off x="9385502" y="1556438"/>
            <a:ext cx="866775" cy="866775"/>
          </a:xfrm>
          <a:custGeom>
            <a:avLst/>
            <a:gdLst>
              <a:gd name="T0" fmla="*/ 1556 w 2147"/>
              <a:gd name="T1" fmla="*/ 2043 h 2146"/>
              <a:gd name="T2" fmla="*/ 1677 w 2147"/>
              <a:gd name="T3" fmla="*/ 1743 h 2146"/>
              <a:gd name="T4" fmla="*/ 1989 w 2147"/>
              <a:gd name="T5" fmla="*/ 1654 h 2146"/>
              <a:gd name="T6" fmla="*/ 2112 w 2147"/>
              <a:gd name="T7" fmla="*/ 1444 h 2146"/>
              <a:gd name="T8" fmla="*/ 1959 w 2147"/>
              <a:gd name="T9" fmla="*/ 1239 h 2146"/>
              <a:gd name="T10" fmla="*/ 1973 w 2147"/>
              <a:gd name="T11" fmla="*/ 1018 h 2146"/>
              <a:gd name="T12" fmla="*/ 2131 w 2147"/>
              <a:gd name="T13" fmla="*/ 836 h 2146"/>
              <a:gd name="T14" fmla="*/ 2089 w 2147"/>
              <a:gd name="T15" fmla="*/ 626 h 2146"/>
              <a:gd name="T16" fmla="*/ 1781 w 2147"/>
              <a:gd name="T17" fmla="*/ 516 h 2146"/>
              <a:gd name="T18" fmla="*/ 1650 w 2147"/>
              <a:gd name="T19" fmla="*/ 250 h 2146"/>
              <a:gd name="T20" fmla="*/ 1475 w 2147"/>
              <a:gd name="T21" fmla="*/ 39 h 2146"/>
              <a:gd name="T22" fmla="*/ 1287 w 2147"/>
              <a:gd name="T23" fmla="*/ 172 h 2146"/>
              <a:gd name="T24" fmla="*/ 1060 w 2147"/>
              <a:gd name="T25" fmla="*/ 172 h 2146"/>
              <a:gd name="T26" fmla="*/ 899 w 2147"/>
              <a:gd name="T27" fmla="*/ 83 h 2146"/>
              <a:gd name="T28" fmla="*/ 703 w 2147"/>
              <a:gd name="T29" fmla="*/ 27 h 2146"/>
              <a:gd name="T30" fmla="*/ 565 w 2147"/>
              <a:gd name="T31" fmla="*/ 329 h 2146"/>
              <a:gd name="T32" fmla="*/ 340 w 2147"/>
              <a:gd name="T33" fmla="*/ 508 h 2146"/>
              <a:gd name="T34" fmla="*/ 49 w 2147"/>
              <a:gd name="T35" fmla="*/ 647 h 2146"/>
              <a:gd name="T36" fmla="*/ 151 w 2147"/>
              <a:gd name="T37" fmla="*/ 841 h 2146"/>
              <a:gd name="T38" fmla="*/ 173 w 2147"/>
              <a:gd name="T39" fmla="*/ 1026 h 2146"/>
              <a:gd name="T40" fmla="*/ 132 w 2147"/>
              <a:gd name="T41" fmla="*/ 1209 h 2146"/>
              <a:gd name="T42" fmla="*/ 11 w 2147"/>
              <a:gd name="T43" fmla="*/ 1390 h 2146"/>
              <a:gd name="T44" fmla="*/ 285 w 2147"/>
              <a:gd name="T45" fmla="*/ 1559 h 2146"/>
              <a:gd name="T46" fmla="*/ 490 w 2147"/>
              <a:gd name="T47" fmla="*/ 1760 h 2146"/>
              <a:gd name="T48" fmla="*/ 596 w 2147"/>
              <a:gd name="T49" fmla="*/ 2075 h 2146"/>
              <a:gd name="T50" fmla="*/ 797 w 2147"/>
              <a:gd name="T51" fmla="*/ 2039 h 2146"/>
              <a:gd name="T52" fmla="*/ 967 w 2147"/>
              <a:gd name="T53" fmla="*/ 1967 h 2146"/>
              <a:gd name="T54" fmla="*/ 1192 w 2147"/>
              <a:gd name="T55" fmla="*/ 1992 h 2146"/>
              <a:gd name="T56" fmla="*/ 1366 w 2147"/>
              <a:gd name="T57" fmla="*/ 2143 h 2146"/>
              <a:gd name="T58" fmla="*/ 964 w 2147"/>
              <a:gd name="T59" fmla="*/ 1694 h 2146"/>
              <a:gd name="T60" fmla="*/ 802 w 2147"/>
              <a:gd name="T61" fmla="*/ 1643 h 2146"/>
              <a:gd name="T62" fmla="*/ 660 w 2147"/>
              <a:gd name="T63" fmla="*/ 1550 h 2146"/>
              <a:gd name="T64" fmla="*/ 575 w 2147"/>
              <a:gd name="T65" fmla="*/ 1460 h 2146"/>
              <a:gd name="T66" fmla="*/ 495 w 2147"/>
              <a:gd name="T67" fmla="*/ 1327 h 2146"/>
              <a:gd name="T68" fmla="*/ 447 w 2147"/>
              <a:gd name="T69" fmla="*/ 1155 h 2146"/>
              <a:gd name="T70" fmla="*/ 443 w 2147"/>
              <a:gd name="T71" fmla="*/ 1040 h 2146"/>
              <a:gd name="T72" fmla="*/ 459 w 2147"/>
              <a:gd name="T73" fmla="*/ 926 h 2146"/>
              <a:gd name="T74" fmla="*/ 525 w 2147"/>
              <a:gd name="T75" fmla="*/ 760 h 2146"/>
              <a:gd name="T76" fmla="*/ 618 w 2147"/>
              <a:gd name="T77" fmla="*/ 636 h 2146"/>
              <a:gd name="T78" fmla="*/ 712 w 2147"/>
              <a:gd name="T79" fmla="*/ 556 h 2146"/>
              <a:gd name="T80" fmla="*/ 862 w 2147"/>
              <a:gd name="T81" fmla="*/ 478 h 2146"/>
              <a:gd name="T82" fmla="*/ 1029 w 2147"/>
              <a:gd name="T83" fmla="*/ 444 h 2146"/>
              <a:gd name="T84" fmla="*/ 1127 w 2147"/>
              <a:gd name="T85" fmla="*/ 445 h 2146"/>
              <a:gd name="T86" fmla="*/ 1260 w 2147"/>
              <a:gd name="T87" fmla="*/ 470 h 2146"/>
              <a:gd name="T88" fmla="*/ 1396 w 2147"/>
              <a:gd name="T89" fmla="*/ 530 h 2146"/>
              <a:gd name="T90" fmla="*/ 1527 w 2147"/>
              <a:gd name="T91" fmla="*/ 635 h 2146"/>
              <a:gd name="T92" fmla="*/ 1631 w 2147"/>
              <a:gd name="T93" fmla="*/ 779 h 2146"/>
              <a:gd name="T94" fmla="*/ 1682 w 2147"/>
              <a:gd name="T95" fmla="*/ 906 h 2146"/>
              <a:gd name="T96" fmla="*/ 1704 w 2147"/>
              <a:gd name="T97" fmla="*/ 1045 h 2146"/>
              <a:gd name="T98" fmla="*/ 1699 w 2147"/>
              <a:gd name="T99" fmla="*/ 1151 h 2146"/>
              <a:gd name="T100" fmla="*/ 1670 w 2147"/>
              <a:gd name="T101" fmla="*/ 1281 h 2146"/>
              <a:gd name="T102" fmla="*/ 1610 w 2147"/>
              <a:gd name="T103" fmla="*/ 1405 h 2146"/>
              <a:gd name="T104" fmla="*/ 1496 w 2147"/>
              <a:gd name="T105" fmla="*/ 1542 h 2146"/>
              <a:gd name="T106" fmla="*/ 1348 w 2147"/>
              <a:gd name="T107" fmla="*/ 1641 h 2146"/>
              <a:gd name="T108" fmla="*/ 1219 w 2147"/>
              <a:gd name="T109" fmla="*/ 1688 h 2146"/>
              <a:gd name="T110" fmla="*/ 1086 w 2147"/>
              <a:gd name="T111" fmla="*/ 1704 h 2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2147" h="2146">
                <a:moveTo>
                  <a:pt x="1366" y="2143"/>
                </a:moveTo>
                <a:cubicBezTo>
                  <a:pt x="1366" y="2143"/>
                  <a:pt x="1376" y="2140"/>
                  <a:pt x="1391" y="2135"/>
                </a:cubicBezTo>
                <a:cubicBezTo>
                  <a:pt x="1405" y="2131"/>
                  <a:pt x="1425" y="2126"/>
                  <a:pt x="1444" y="2119"/>
                </a:cubicBezTo>
                <a:cubicBezTo>
                  <a:pt x="1482" y="2104"/>
                  <a:pt x="1520" y="2088"/>
                  <a:pt x="1520" y="2088"/>
                </a:cubicBezTo>
                <a:cubicBezTo>
                  <a:pt x="1541" y="2080"/>
                  <a:pt x="1554" y="2061"/>
                  <a:pt x="1556" y="2043"/>
                </a:cubicBezTo>
                <a:cubicBezTo>
                  <a:pt x="1556" y="2043"/>
                  <a:pt x="1561" y="1997"/>
                  <a:pt x="1562" y="1951"/>
                </a:cubicBezTo>
                <a:cubicBezTo>
                  <a:pt x="1563" y="1907"/>
                  <a:pt x="1560" y="1861"/>
                  <a:pt x="1560" y="1861"/>
                </a:cubicBezTo>
                <a:cubicBezTo>
                  <a:pt x="1558" y="1844"/>
                  <a:pt x="1567" y="1826"/>
                  <a:pt x="1582" y="1816"/>
                </a:cubicBezTo>
                <a:cubicBezTo>
                  <a:pt x="1582" y="1816"/>
                  <a:pt x="1608" y="1801"/>
                  <a:pt x="1630" y="1781"/>
                </a:cubicBezTo>
                <a:cubicBezTo>
                  <a:pt x="1654" y="1762"/>
                  <a:pt x="1677" y="1743"/>
                  <a:pt x="1677" y="1743"/>
                </a:cubicBezTo>
                <a:cubicBezTo>
                  <a:pt x="1677" y="1743"/>
                  <a:pt x="1698" y="1722"/>
                  <a:pt x="1720" y="1700"/>
                </a:cubicBezTo>
                <a:cubicBezTo>
                  <a:pt x="1742" y="1680"/>
                  <a:pt x="1760" y="1656"/>
                  <a:pt x="1760" y="1656"/>
                </a:cubicBezTo>
                <a:cubicBezTo>
                  <a:pt x="1772" y="1642"/>
                  <a:pt x="1790" y="1635"/>
                  <a:pt x="1807" y="1638"/>
                </a:cubicBezTo>
                <a:cubicBezTo>
                  <a:pt x="1807" y="1638"/>
                  <a:pt x="1852" y="1647"/>
                  <a:pt x="1897" y="1650"/>
                </a:cubicBezTo>
                <a:cubicBezTo>
                  <a:pt x="1942" y="1653"/>
                  <a:pt x="1989" y="1654"/>
                  <a:pt x="1989" y="1654"/>
                </a:cubicBezTo>
                <a:cubicBezTo>
                  <a:pt x="2006" y="1654"/>
                  <a:pt x="2027" y="1642"/>
                  <a:pt x="2037" y="1622"/>
                </a:cubicBezTo>
                <a:cubicBezTo>
                  <a:pt x="2037" y="1622"/>
                  <a:pt x="2056" y="1586"/>
                  <a:pt x="2075" y="1550"/>
                </a:cubicBezTo>
                <a:cubicBezTo>
                  <a:pt x="2084" y="1532"/>
                  <a:pt x="2091" y="1513"/>
                  <a:pt x="2097" y="1499"/>
                </a:cubicBezTo>
                <a:cubicBezTo>
                  <a:pt x="2103" y="1484"/>
                  <a:pt x="2107" y="1475"/>
                  <a:pt x="2107" y="1475"/>
                </a:cubicBezTo>
                <a:cubicBezTo>
                  <a:pt x="2111" y="1465"/>
                  <a:pt x="2113" y="1454"/>
                  <a:pt x="2112" y="1444"/>
                </a:cubicBezTo>
                <a:cubicBezTo>
                  <a:pt x="2111" y="1434"/>
                  <a:pt x="2107" y="1425"/>
                  <a:pt x="2101" y="1418"/>
                </a:cubicBezTo>
                <a:cubicBezTo>
                  <a:pt x="2101" y="1418"/>
                  <a:pt x="2071" y="1381"/>
                  <a:pt x="2040" y="1349"/>
                </a:cubicBezTo>
                <a:cubicBezTo>
                  <a:pt x="2024" y="1332"/>
                  <a:pt x="2008" y="1317"/>
                  <a:pt x="1996" y="1305"/>
                </a:cubicBezTo>
                <a:cubicBezTo>
                  <a:pt x="1984" y="1294"/>
                  <a:pt x="1975" y="1286"/>
                  <a:pt x="1975" y="1286"/>
                </a:cubicBezTo>
                <a:cubicBezTo>
                  <a:pt x="1961" y="1275"/>
                  <a:pt x="1955" y="1257"/>
                  <a:pt x="1959" y="1239"/>
                </a:cubicBezTo>
                <a:cubicBezTo>
                  <a:pt x="1959" y="1239"/>
                  <a:pt x="1960" y="1232"/>
                  <a:pt x="1962" y="1220"/>
                </a:cubicBezTo>
                <a:cubicBezTo>
                  <a:pt x="1965" y="1209"/>
                  <a:pt x="1966" y="1195"/>
                  <a:pt x="1968" y="1180"/>
                </a:cubicBezTo>
                <a:cubicBezTo>
                  <a:pt x="1971" y="1150"/>
                  <a:pt x="1974" y="1120"/>
                  <a:pt x="1974" y="1120"/>
                </a:cubicBezTo>
                <a:cubicBezTo>
                  <a:pt x="1974" y="1120"/>
                  <a:pt x="1974" y="1090"/>
                  <a:pt x="1974" y="1060"/>
                </a:cubicBezTo>
                <a:cubicBezTo>
                  <a:pt x="1974" y="1045"/>
                  <a:pt x="1974" y="1029"/>
                  <a:pt x="1973" y="1018"/>
                </a:cubicBezTo>
                <a:cubicBezTo>
                  <a:pt x="1972" y="1007"/>
                  <a:pt x="1971" y="1000"/>
                  <a:pt x="1971" y="1000"/>
                </a:cubicBezTo>
                <a:cubicBezTo>
                  <a:pt x="1969" y="982"/>
                  <a:pt x="1978" y="964"/>
                  <a:pt x="1992" y="954"/>
                </a:cubicBezTo>
                <a:cubicBezTo>
                  <a:pt x="1992" y="954"/>
                  <a:pt x="2002" y="947"/>
                  <a:pt x="2015" y="937"/>
                </a:cubicBezTo>
                <a:cubicBezTo>
                  <a:pt x="2028" y="927"/>
                  <a:pt x="2046" y="913"/>
                  <a:pt x="2063" y="899"/>
                </a:cubicBezTo>
                <a:cubicBezTo>
                  <a:pt x="2098" y="869"/>
                  <a:pt x="2131" y="836"/>
                  <a:pt x="2131" y="836"/>
                </a:cubicBezTo>
                <a:cubicBezTo>
                  <a:pt x="2138" y="830"/>
                  <a:pt x="2143" y="821"/>
                  <a:pt x="2145" y="812"/>
                </a:cubicBezTo>
                <a:cubicBezTo>
                  <a:pt x="2147" y="802"/>
                  <a:pt x="2146" y="791"/>
                  <a:pt x="2143" y="780"/>
                </a:cubicBezTo>
                <a:cubicBezTo>
                  <a:pt x="2143" y="780"/>
                  <a:pt x="2140" y="770"/>
                  <a:pt x="2136" y="756"/>
                </a:cubicBezTo>
                <a:cubicBezTo>
                  <a:pt x="2131" y="741"/>
                  <a:pt x="2126" y="721"/>
                  <a:pt x="2119" y="702"/>
                </a:cubicBezTo>
                <a:cubicBezTo>
                  <a:pt x="2104" y="664"/>
                  <a:pt x="2089" y="626"/>
                  <a:pt x="2089" y="626"/>
                </a:cubicBezTo>
                <a:cubicBezTo>
                  <a:pt x="2081" y="605"/>
                  <a:pt x="2062" y="592"/>
                  <a:pt x="2044" y="590"/>
                </a:cubicBezTo>
                <a:cubicBezTo>
                  <a:pt x="2044" y="590"/>
                  <a:pt x="1997" y="586"/>
                  <a:pt x="1952" y="585"/>
                </a:cubicBezTo>
                <a:cubicBezTo>
                  <a:pt x="1907" y="583"/>
                  <a:pt x="1861" y="587"/>
                  <a:pt x="1861" y="587"/>
                </a:cubicBezTo>
                <a:cubicBezTo>
                  <a:pt x="1844" y="588"/>
                  <a:pt x="1827" y="579"/>
                  <a:pt x="1817" y="564"/>
                </a:cubicBezTo>
                <a:cubicBezTo>
                  <a:pt x="1817" y="564"/>
                  <a:pt x="1801" y="538"/>
                  <a:pt x="1781" y="516"/>
                </a:cubicBezTo>
                <a:cubicBezTo>
                  <a:pt x="1762" y="493"/>
                  <a:pt x="1743" y="469"/>
                  <a:pt x="1743" y="469"/>
                </a:cubicBezTo>
                <a:cubicBezTo>
                  <a:pt x="1743" y="469"/>
                  <a:pt x="1722" y="448"/>
                  <a:pt x="1701" y="427"/>
                </a:cubicBezTo>
                <a:cubicBezTo>
                  <a:pt x="1680" y="405"/>
                  <a:pt x="1656" y="386"/>
                  <a:pt x="1656" y="386"/>
                </a:cubicBezTo>
                <a:cubicBezTo>
                  <a:pt x="1642" y="375"/>
                  <a:pt x="1636" y="357"/>
                  <a:pt x="1639" y="339"/>
                </a:cubicBezTo>
                <a:cubicBezTo>
                  <a:pt x="1639" y="339"/>
                  <a:pt x="1647" y="294"/>
                  <a:pt x="1650" y="250"/>
                </a:cubicBezTo>
                <a:cubicBezTo>
                  <a:pt x="1654" y="205"/>
                  <a:pt x="1654" y="158"/>
                  <a:pt x="1654" y="158"/>
                </a:cubicBezTo>
                <a:cubicBezTo>
                  <a:pt x="1654" y="140"/>
                  <a:pt x="1643" y="119"/>
                  <a:pt x="1623" y="109"/>
                </a:cubicBezTo>
                <a:cubicBezTo>
                  <a:pt x="1623" y="109"/>
                  <a:pt x="1587" y="90"/>
                  <a:pt x="1550" y="71"/>
                </a:cubicBezTo>
                <a:cubicBezTo>
                  <a:pt x="1532" y="62"/>
                  <a:pt x="1513" y="55"/>
                  <a:pt x="1499" y="49"/>
                </a:cubicBezTo>
                <a:cubicBezTo>
                  <a:pt x="1485" y="43"/>
                  <a:pt x="1475" y="39"/>
                  <a:pt x="1475" y="39"/>
                </a:cubicBezTo>
                <a:cubicBezTo>
                  <a:pt x="1465" y="35"/>
                  <a:pt x="1454" y="34"/>
                  <a:pt x="1444" y="34"/>
                </a:cubicBezTo>
                <a:cubicBezTo>
                  <a:pt x="1434" y="35"/>
                  <a:pt x="1425" y="39"/>
                  <a:pt x="1418" y="45"/>
                </a:cubicBezTo>
                <a:cubicBezTo>
                  <a:pt x="1418" y="45"/>
                  <a:pt x="1382" y="75"/>
                  <a:pt x="1349" y="107"/>
                </a:cubicBezTo>
                <a:cubicBezTo>
                  <a:pt x="1333" y="122"/>
                  <a:pt x="1317" y="138"/>
                  <a:pt x="1306" y="150"/>
                </a:cubicBezTo>
                <a:cubicBezTo>
                  <a:pt x="1294" y="163"/>
                  <a:pt x="1287" y="172"/>
                  <a:pt x="1287" y="172"/>
                </a:cubicBezTo>
                <a:cubicBezTo>
                  <a:pt x="1275" y="185"/>
                  <a:pt x="1257" y="191"/>
                  <a:pt x="1239" y="188"/>
                </a:cubicBezTo>
                <a:cubicBezTo>
                  <a:pt x="1239" y="188"/>
                  <a:pt x="1232" y="186"/>
                  <a:pt x="1221" y="184"/>
                </a:cubicBezTo>
                <a:cubicBezTo>
                  <a:pt x="1210" y="181"/>
                  <a:pt x="1195" y="180"/>
                  <a:pt x="1180" y="178"/>
                </a:cubicBezTo>
                <a:cubicBezTo>
                  <a:pt x="1150" y="175"/>
                  <a:pt x="1120" y="172"/>
                  <a:pt x="1120" y="172"/>
                </a:cubicBezTo>
                <a:cubicBezTo>
                  <a:pt x="1120" y="172"/>
                  <a:pt x="1090" y="172"/>
                  <a:pt x="1060" y="172"/>
                </a:cubicBezTo>
                <a:cubicBezTo>
                  <a:pt x="1045" y="172"/>
                  <a:pt x="1030" y="172"/>
                  <a:pt x="1019" y="173"/>
                </a:cubicBezTo>
                <a:cubicBezTo>
                  <a:pt x="1007" y="174"/>
                  <a:pt x="1000" y="175"/>
                  <a:pt x="1000" y="175"/>
                </a:cubicBezTo>
                <a:cubicBezTo>
                  <a:pt x="982" y="177"/>
                  <a:pt x="964" y="169"/>
                  <a:pt x="954" y="154"/>
                </a:cubicBezTo>
                <a:cubicBezTo>
                  <a:pt x="954" y="154"/>
                  <a:pt x="948" y="145"/>
                  <a:pt x="938" y="131"/>
                </a:cubicBezTo>
                <a:cubicBezTo>
                  <a:pt x="928" y="118"/>
                  <a:pt x="914" y="101"/>
                  <a:pt x="899" y="83"/>
                </a:cubicBezTo>
                <a:cubicBezTo>
                  <a:pt x="870" y="49"/>
                  <a:pt x="837" y="15"/>
                  <a:pt x="837" y="15"/>
                </a:cubicBezTo>
                <a:cubicBezTo>
                  <a:pt x="830" y="8"/>
                  <a:pt x="822" y="3"/>
                  <a:pt x="812" y="1"/>
                </a:cubicBezTo>
                <a:cubicBezTo>
                  <a:pt x="802" y="0"/>
                  <a:pt x="791" y="0"/>
                  <a:pt x="781" y="3"/>
                </a:cubicBezTo>
                <a:cubicBezTo>
                  <a:pt x="781" y="3"/>
                  <a:pt x="771" y="6"/>
                  <a:pt x="756" y="10"/>
                </a:cubicBezTo>
                <a:cubicBezTo>
                  <a:pt x="741" y="15"/>
                  <a:pt x="722" y="20"/>
                  <a:pt x="703" y="27"/>
                </a:cubicBezTo>
                <a:cubicBezTo>
                  <a:pt x="665" y="42"/>
                  <a:pt x="627" y="58"/>
                  <a:pt x="627" y="58"/>
                </a:cubicBezTo>
                <a:cubicBezTo>
                  <a:pt x="606" y="65"/>
                  <a:pt x="592" y="85"/>
                  <a:pt x="590" y="102"/>
                </a:cubicBezTo>
                <a:cubicBezTo>
                  <a:pt x="590" y="102"/>
                  <a:pt x="586" y="149"/>
                  <a:pt x="585" y="194"/>
                </a:cubicBezTo>
                <a:cubicBezTo>
                  <a:pt x="583" y="239"/>
                  <a:pt x="587" y="285"/>
                  <a:pt x="587" y="285"/>
                </a:cubicBezTo>
                <a:cubicBezTo>
                  <a:pt x="588" y="302"/>
                  <a:pt x="580" y="320"/>
                  <a:pt x="565" y="329"/>
                </a:cubicBezTo>
                <a:cubicBezTo>
                  <a:pt x="565" y="329"/>
                  <a:pt x="539" y="345"/>
                  <a:pt x="516" y="365"/>
                </a:cubicBezTo>
                <a:cubicBezTo>
                  <a:pt x="493" y="384"/>
                  <a:pt x="470" y="403"/>
                  <a:pt x="470" y="403"/>
                </a:cubicBezTo>
                <a:cubicBezTo>
                  <a:pt x="470" y="403"/>
                  <a:pt x="448" y="424"/>
                  <a:pt x="427" y="446"/>
                </a:cubicBezTo>
                <a:cubicBezTo>
                  <a:pt x="405" y="466"/>
                  <a:pt x="387" y="490"/>
                  <a:pt x="387" y="490"/>
                </a:cubicBezTo>
                <a:cubicBezTo>
                  <a:pt x="375" y="504"/>
                  <a:pt x="357" y="511"/>
                  <a:pt x="340" y="508"/>
                </a:cubicBezTo>
                <a:cubicBezTo>
                  <a:pt x="340" y="508"/>
                  <a:pt x="295" y="499"/>
                  <a:pt x="250" y="496"/>
                </a:cubicBezTo>
                <a:cubicBezTo>
                  <a:pt x="205" y="492"/>
                  <a:pt x="158" y="492"/>
                  <a:pt x="158" y="492"/>
                </a:cubicBezTo>
                <a:cubicBezTo>
                  <a:pt x="140" y="492"/>
                  <a:pt x="120" y="503"/>
                  <a:pt x="110" y="524"/>
                </a:cubicBezTo>
                <a:cubicBezTo>
                  <a:pt x="110" y="524"/>
                  <a:pt x="91" y="560"/>
                  <a:pt x="72" y="596"/>
                </a:cubicBezTo>
                <a:cubicBezTo>
                  <a:pt x="63" y="614"/>
                  <a:pt x="55" y="633"/>
                  <a:pt x="49" y="647"/>
                </a:cubicBezTo>
                <a:cubicBezTo>
                  <a:pt x="44" y="661"/>
                  <a:pt x="40" y="671"/>
                  <a:pt x="40" y="671"/>
                </a:cubicBezTo>
                <a:cubicBezTo>
                  <a:pt x="36" y="681"/>
                  <a:pt x="34" y="692"/>
                  <a:pt x="35" y="702"/>
                </a:cubicBezTo>
                <a:cubicBezTo>
                  <a:pt x="36" y="712"/>
                  <a:pt x="40" y="721"/>
                  <a:pt x="45" y="728"/>
                </a:cubicBezTo>
                <a:cubicBezTo>
                  <a:pt x="45" y="728"/>
                  <a:pt x="76" y="764"/>
                  <a:pt x="107" y="797"/>
                </a:cubicBezTo>
                <a:cubicBezTo>
                  <a:pt x="123" y="813"/>
                  <a:pt x="139" y="829"/>
                  <a:pt x="151" y="841"/>
                </a:cubicBezTo>
                <a:cubicBezTo>
                  <a:pt x="163" y="852"/>
                  <a:pt x="172" y="859"/>
                  <a:pt x="172" y="859"/>
                </a:cubicBezTo>
                <a:cubicBezTo>
                  <a:pt x="185" y="871"/>
                  <a:pt x="191" y="889"/>
                  <a:pt x="188" y="907"/>
                </a:cubicBezTo>
                <a:cubicBezTo>
                  <a:pt x="188" y="907"/>
                  <a:pt x="186" y="914"/>
                  <a:pt x="184" y="925"/>
                </a:cubicBezTo>
                <a:cubicBezTo>
                  <a:pt x="182" y="936"/>
                  <a:pt x="180" y="951"/>
                  <a:pt x="179" y="966"/>
                </a:cubicBezTo>
                <a:cubicBezTo>
                  <a:pt x="176" y="996"/>
                  <a:pt x="173" y="1026"/>
                  <a:pt x="173" y="1026"/>
                </a:cubicBezTo>
                <a:cubicBezTo>
                  <a:pt x="173" y="1026"/>
                  <a:pt x="173" y="1056"/>
                  <a:pt x="173" y="1086"/>
                </a:cubicBezTo>
                <a:cubicBezTo>
                  <a:pt x="172" y="1101"/>
                  <a:pt x="172" y="1116"/>
                  <a:pt x="174" y="1128"/>
                </a:cubicBezTo>
                <a:cubicBezTo>
                  <a:pt x="175" y="1139"/>
                  <a:pt x="176" y="1146"/>
                  <a:pt x="176" y="1146"/>
                </a:cubicBezTo>
                <a:cubicBezTo>
                  <a:pt x="177" y="1164"/>
                  <a:pt x="169" y="1182"/>
                  <a:pt x="155" y="1192"/>
                </a:cubicBezTo>
                <a:cubicBezTo>
                  <a:pt x="155" y="1192"/>
                  <a:pt x="145" y="1198"/>
                  <a:pt x="132" y="1209"/>
                </a:cubicBezTo>
                <a:cubicBezTo>
                  <a:pt x="119" y="1219"/>
                  <a:pt x="101" y="1233"/>
                  <a:pt x="84" y="1247"/>
                </a:cubicBezTo>
                <a:cubicBezTo>
                  <a:pt x="49" y="1276"/>
                  <a:pt x="15" y="1309"/>
                  <a:pt x="15" y="1309"/>
                </a:cubicBezTo>
                <a:cubicBezTo>
                  <a:pt x="9" y="1316"/>
                  <a:pt x="4" y="1325"/>
                  <a:pt x="2" y="1334"/>
                </a:cubicBezTo>
                <a:cubicBezTo>
                  <a:pt x="0" y="1344"/>
                  <a:pt x="1" y="1355"/>
                  <a:pt x="4" y="1366"/>
                </a:cubicBezTo>
                <a:cubicBezTo>
                  <a:pt x="4" y="1366"/>
                  <a:pt x="7" y="1375"/>
                  <a:pt x="11" y="1390"/>
                </a:cubicBezTo>
                <a:cubicBezTo>
                  <a:pt x="15" y="1405"/>
                  <a:pt x="20" y="1425"/>
                  <a:pt x="28" y="1444"/>
                </a:cubicBezTo>
                <a:cubicBezTo>
                  <a:pt x="43" y="1482"/>
                  <a:pt x="58" y="1519"/>
                  <a:pt x="58" y="1519"/>
                </a:cubicBezTo>
                <a:cubicBezTo>
                  <a:pt x="66" y="1541"/>
                  <a:pt x="85" y="1554"/>
                  <a:pt x="103" y="1556"/>
                </a:cubicBezTo>
                <a:cubicBezTo>
                  <a:pt x="103" y="1556"/>
                  <a:pt x="150" y="1560"/>
                  <a:pt x="195" y="1561"/>
                </a:cubicBezTo>
                <a:cubicBezTo>
                  <a:pt x="239" y="1563"/>
                  <a:pt x="285" y="1559"/>
                  <a:pt x="285" y="1559"/>
                </a:cubicBezTo>
                <a:cubicBezTo>
                  <a:pt x="303" y="1558"/>
                  <a:pt x="320" y="1567"/>
                  <a:pt x="330" y="1582"/>
                </a:cubicBezTo>
                <a:cubicBezTo>
                  <a:pt x="330" y="1582"/>
                  <a:pt x="346" y="1607"/>
                  <a:pt x="366" y="1630"/>
                </a:cubicBezTo>
                <a:cubicBezTo>
                  <a:pt x="385" y="1653"/>
                  <a:pt x="404" y="1677"/>
                  <a:pt x="404" y="1677"/>
                </a:cubicBezTo>
                <a:cubicBezTo>
                  <a:pt x="404" y="1677"/>
                  <a:pt x="425" y="1698"/>
                  <a:pt x="446" y="1719"/>
                </a:cubicBezTo>
                <a:cubicBezTo>
                  <a:pt x="466" y="1741"/>
                  <a:pt x="490" y="1760"/>
                  <a:pt x="490" y="1760"/>
                </a:cubicBezTo>
                <a:cubicBezTo>
                  <a:pt x="504" y="1771"/>
                  <a:pt x="511" y="1789"/>
                  <a:pt x="508" y="1806"/>
                </a:cubicBezTo>
                <a:cubicBezTo>
                  <a:pt x="508" y="1806"/>
                  <a:pt x="500" y="1852"/>
                  <a:pt x="497" y="1896"/>
                </a:cubicBezTo>
                <a:cubicBezTo>
                  <a:pt x="493" y="1941"/>
                  <a:pt x="493" y="1988"/>
                  <a:pt x="493" y="1988"/>
                </a:cubicBezTo>
                <a:cubicBezTo>
                  <a:pt x="492" y="2006"/>
                  <a:pt x="504" y="2027"/>
                  <a:pt x="524" y="2037"/>
                </a:cubicBezTo>
                <a:cubicBezTo>
                  <a:pt x="524" y="2037"/>
                  <a:pt x="560" y="2056"/>
                  <a:pt x="596" y="2075"/>
                </a:cubicBezTo>
                <a:cubicBezTo>
                  <a:pt x="614" y="2084"/>
                  <a:pt x="634" y="2091"/>
                  <a:pt x="648" y="2097"/>
                </a:cubicBezTo>
                <a:cubicBezTo>
                  <a:pt x="662" y="2103"/>
                  <a:pt x="671" y="2106"/>
                  <a:pt x="671" y="2106"/>
                </a:cubicBezTo>
                <a:cubicBezTo>
                  <a:pt x="682" y="2111"/>
                  <a:pt x="692" y="2112"/>
                  <a:pt x="702" y="2112"/>
                </a:cubicBezTo>
                <a:cubicBezTo>
                  <a:pt x="712" y="2111"/>
                  <a:pt x="722" y="2107"/>
                  <a:pt x="728" y="2101"/>
                </a:cubicBezTo>
                <a:cubicBezTo>
                  <a:pt x="728" y="2101"/>
                  <a:pt x="765" y="2071"/>
                  <a:pt x="797" y="2039"/>
                </a:cubicBezTo>
                <a:cubicBezTo>
                  <a:pt x="814" y="2023"/>
                  <a:pt x="830" y="2007"/>
                  <a:pt x="841" y="1995"/>
                </a:cubicBezTo>
                <a:cubicBezTo>
                  <a:pt x="852" y="1983"/>
                  <a:pt x="860" y="1974"/>
                  <a:pt x="860" y="1974"/>
                </a:cubicBezTo>
                <a:cubicBezTo>
                  <a:pt x="871" y="1961"/>
                  <a:pt x="890" y="1955"/>
                  <a:pt x="907" y="1958"/>
                </a:cubicBezTo>
                <a:cubicBezTo>
                  <a:pt x="907" y="1958"/>
                  <a:pt x="915" y="1960"/>
                  <a:pt x="926" y="1962"/>
                </a:cubicBezTo>
                <a:cubicBezTo>
                  <a:pt x="937" y="1965"/>
                  <a:pt x="952" y="1966"/>
                  <a:pt x="967" y="1967"/>
                </a:cubicBezTo>
                <a:cubicBezTo>
                  <a:pt x="997" y="1970"/>
                  <a:pt x="1027" y="1973"/>
                  <a:pt x="1027" y="1973"/>
                </a:cubicBezTo>
                <a:cubicBezTo>
                  <a:pt x="1027" y="1973"/>
                  <a:pt x="1057" y="1974"/>
                  <a:pt x="1087" y="1974"/>
                </a:cubicBezTo>
                <a:cubicBezTo>
                  <a:pt x="1102" y="1974"/>
                  <a:pt x="1117" y="1974"/>
                  <a:pt x="1128" y="1972"/>
                </a:cubicBezTo>
                <a:cubicBezTo>
                  <a:pt x="1139" y="1971"/>
                  <a:pt x="1147" y="1971"/>
                  <a:pt x="1147" y="1971"/>
                </a:cubicBezTo>
                <a:cubicBezTo>
                  <a:pt x="1165" y="1969"/>
                  <a:pt x="1182" y="1977"/>
                  <a:pt x="1192" y="1992"/>
                </a:cubicBezTo>
                <a:cubicBezTo>
                  <a:pt x="1192" y="1992"/>
                  <a:pt x="1199" y="2001"/>
                  <a:pt x="1209" y="2015"/>
                </a:cubicBezTo>
                <a:cubicBezTo>
                  <a:pt x="1219" y="2028"/>
                  <a:pt x="1233" y="2045"/>
                  <a:pt x="1248" y="2063"/>
                </a:cubicBezTo>
                <a:cubicBezTo>
                  <a:pt x="1277" y="2097"/>
                  <a:pt x="1310" y="2131"/>
                  <a:pt x="1310" y="2131"/>
                </a:cubicBezTo>
                <a:cubicBezTo>
                  <a:pt x="1316" y="2137"/>
                  <a:pt x="1325" y="2142"/>
                  <a:pt x="1335" y="2144"/>
                </a:cubicBezTo>
                <a:cubicBezTo>
                  <a:pt x="1344" y="2146"/>
                  <a:pt x="1355" y="2146"/>
                  <a:pt x="1366" y="2143"/>
                </a:cubicBezTo>
                <a:close/>
                <a:moveTo>
                  <a:pt x="1041" y="1704"/>
                </a:moveTo>
                <a:cubicBezTo>
                  <a:pt x="1041" y="1704"/>
                  <a:pt x="1033" y="1703"/>
                  <a:pt x="1019" y="1701"/>
                </a:cubicBezTo>
                <a:cubicBezTo>
                  <a:pt x="1013" y="1701"/>
                  <a:pt x="1004" y="1700"/>
                  <a:pt x="995" y="1699"/>
                </a:cubicBezTo>
                <a:cubicBezTo>
                  <a:pt x="990" y="1699"/>
                  <a:pt x="985" y="1698"/>
                  <a:pt x="980" y="1698"/>
                </a:cubicBezTo>
                <a:cubicBezTo>
                  <a:pt x="975" y="1697"/>
                  <a:pt x="969" y="1695"/>
                  <a:pt x="964" y="1694"/>
                </a:cubicBezTo>
                <a:cubicBezTo>
                  <a:pt x="952" y="1692"/>
                  <a:pt x="940" y="1690"/>
                  <a:pt x="927" y="1687"/>
                </a:cubicBezTo>
                <a:cubicBezTo>
                  <a:pt x="914" y="1685"/>
                  <a:pt x="900" y="1679"/>
                  <a:pt x="886" y="1675"/>
                </a:cubicBezTo>
                <a:cubicBezTo>
                  <a:pt x="879" y="1673"/>
                  <a:pt x="872" y="1671"/>
                  <a:pt x="865" y="1669"/>
                </a:cubicBezTo>
                <a:cubicBezTo>
                  <a:pt x="858" y="1667"/>
                  <a:pt x="851" y="1664"/>
                  <a:pt x="844" y="1661"/>
                </a:cubicBezTo>
                <a:cubicBezTo>
                  <a:pt x="830" y="1655"/>
                  <a:pt x="816" y="1650"/>
                  <a:pt x="802" y="1643"/>
                </a:cubicBezTo>
                <a:cubicBezTo>
                  <a:pt x="788" y="1636"/>
                  <a:pt x="774" y="1628"/>
                  <a:pt x="761" y="1621"/>
                </a:cubicBezTo>
                <a:cubicBezTo>
                  <a:pt x="751" y="1616"/>
                  <a:pt x="751" y="1616"/>
                  <a:pt x="751" y="1616"/>
                </a:cubicBezTo>
                <a:cubicBezTo>
                  <a:pt x="741" y="1610"/>
                  <a:pt x="741" y="1610"/>
                  <a:pt x="741" y="1610"/>
                </a:cubicBezTo>
                <a:cubicBezTo>
                  <a:pt x="735" y="1606"/>
                  <a:pt x="729" y="1602"/>
                  <a:pt x="723" y="1598"/>
                </a:cubicBezTo>
                <a:cubicBezTo>
                  <a:pt x="698" y="1583"/>
                  <a:pt x="678" y="1564"/>
                  <a:pt x="660" y="1550"/>
                </a:cubicBezTo>
                <a:cubicBezTo>
                  <a:pt x="651" y="1543"/>
                  <a:pt x="643" y="1535"/>
                  <a:pt x="637" y="1528"/>
                </a:cubicBezTo>
                <a:cubicBezTo>
                  <a:pt x="630" y="1521"/>
                  <a:pt x="624" y="1516"/>
                  <a:pt x="619" y="1511"/>
                </a:cubicBezTo>
                <a:cubicBezTo>
                  <a:pt x="610" y="1501"/>
                  <a:pt x="604" y="1496"/>
                  <a:pt x="604" y="1496"/>
                </a:cubicBezTo>
                <a:cubicBezTo>
                  <a:pt x="604" y="1496"/>
                  <a:pt x="599" y="1490"/>
                  <a:pt x="591" y="1479"/>
                </a:cubicBezTo>
                <a:cubicBezTo>
                  <a:pt x="587" y="1474"/>
                  <a:pt x="581" y="1467"/>
                  <a:pt x="575" y="1460"/>
                </a:cubicBezTo>
                <a:cubicBezTo>
                  <a:pt x="569" y="1453"/>
                  <a:pt x="562" y="1445"/>
                  <a:pt x="556" y="1435"/>
                </a:cubicBezTo>
                <a:cubicBezTo>
                  <a:pt x="544" y="1415"/>
                  <a:pt x="527" y="1393"/>
                  <a:pt x="515" y="1367"/>
                </a:cubicBezTo>
                <a:cubicBezTo>
                  <a:pt x="512" y="1360"/>
                  <a:pt x="508" y="1354"/>
                  <a:pt x="505" y="1347"/>
                </a:cubicBezTo>
                <a:cubicBezTo>
                  <a:pt x="500" y="1337"/>
                  <a:pt x="500" y="1337"/>
                  <a:pt x="500" y="1337"/>
                </a:cubicBezTo>
                <a:cubicBezTo>
                  <a:pt x="495" y="1327"/>
                  <a:pt x="495" y="1327"/>
                  <a:pt x="495" y="1327"/>
                </a:cubicBezTo>
                <a:cubicBezTo>
                  <a:pt x="490" y="1313"/>
                  <a:pt x="484" y="1298"/>
                  <a:pt x="478" y="1284"/>
                </a:cubicBezTo>
                <a:cubicBezTo>
                  <a:pt x="473" y="1270"/>
                  <a:pt x="470" y="1254"/>
                  <a:pt x="465" y="1240"/>
                </a:cubicBezTo>
                <a:cubicBezTo>
                  <a:pt x="463" y="1233"/>
                  <a:pt x="460" y="1225"/>
                  <a:pt x="459" y="1218"/>
                </a:cubicBezTo>
                <a:cubicBezTo>
                  <a:pt x="457" y="1211"/>
                  <a:pt x="456" y="1204"/>
                  <a:pt x="455" y="1196"/>
                </a:cubicBezTo>
                <a:cubicBezTo>
                  <a:pt x="452" y="1182"/>
                  <a:pt x="448" y="1168"/>
                  <a:pt x="447" y="1155"/>
                </a:cubicBezTo>
                <a:cubicBezTo>
                  <a:pt x="446" y="1142"/>
                  <a:pt x="445" y="1129"/>
                  <a:pt x="444" y="1118"/>
                </a:cubicBezTo>
                <a:cubicBezTo>
                  <a:pt x="443" y="1112"/>
                  <a:pt x="443" y="1106"/>
                  <a:pt x="442" y="1101"/>
                </a:cubicBezTo>
                <a:cubicBezTo>
                  <a:pt x="442" y="1096"/>
                  <a:pt x="442" y="1091"/>
                  <a:pt x="443" y="1086"/>
                </a:cubicBezTo>
                <a:cubicBezTo>
                  <a:pt x="443" y="1077"/>
                  <a:pt x="443" y="1068"/>
                  <a:pt x="443" y="1062"/>
                </a:cubicBezTo>
                <a:cubicBezTo>
                  <a:pt x="443" y="1048"/>
                  <a:pt x="443" y="1040"/>
                  <a:pt x="443" y="1040"/>
                </a:cubicBezTo>
                <a:cubicBezTo>
                  <a:pt x="443" y="1040"/>
                  <a:pt x="443" y="1032"/>
                  <a:pt x="445" y="1019"/>
                </a:cubicBezTo>
                <a:cubicBezTo>
                  <a:pt x="446" y="1012"/>
                  <a:pt x="446" y="1004"/>
                  <a:pt x="447" y="995"/>
                </a:cubicBezTo>
                <a:cubicBezTo>
                  <a:pt x="448" y="990"/>
                  <a:pt x="448" y="985"/>
                  <a:pt x="449" y="980"/>
                </a:cubicBezTo>
                <a:cubicBezTo>
                  <a:pt x="450" y="974"/>
                  <a:pt x="451" y="969"/>
                  <a:pt x="452" y="963"/>
                </a:cubicBezTo>
                <a:cubicBezTo>
                  <a:pt x="454" y="952"/>
                  <a:pt x="457" y="939"/>
                  <a:pt x="459" y="926"/>
                </a:cubicBezTo>
                <a:cubicBezTo>
                  <a:pt x="462" y="913"/>
                  <a:pt x="467" y="900"/>
                  <a:pt x="471" y="886"/>
                </a:cubicBezTo>
                <a:cubicBezTo>
                  <a:pt x="473" y="879"/>
                  <a:pt x="475" y="872"/>
                  <a:pt x="477" y="865"/>
                </a:cubicBezTo>
                <a:cubicBezTo>
                  <a:pt x="479" y="858"/>
                  <a:pt x="483" y="851"/>
                  <a:pt x="485" y="844"/>
                </a:cubicBezTo>
                <a:cubicBezTo>
                  <a:pt x="492" y="830"/>
                  <a:pt x="497" y="815"/>
                  <a:pt x="503" y="801"/>
                </a:cubicBezTo>
                <a:cubicBezTo>
                  <a:pt x="511" y="788"/>
                  <a:pt x="518" y="774"/>
                  <a:pt x="525" y="760"/>
                </a:cubicBezTo>
                <a:cubicBezTo>
                  <a:pt x="530" y="750"/>
                  <a:pt x="530" y="750"/>
                  <a:pt x="530" y="750"/>
                </a:cubicBezTo>
                <a:cubicBezTo>
                  <a:pt x="536" y="741"/>
                  <a:pt x="536" y="741"/>
                  <a:pt x="536" y="741"/>
                </a:cubicBezTo>
                <a:cubicBezTo>
                  <a:pt x="541" y="735"/>
                  <a:pt x="545" y="729"/>
                  <a:pt x="549" y="723"/>
                </a:cubicBezTo>
                <a:cubicBezTo>
                  <a:pt x="563" y="698"/>
                  <a:pt x="582" y="678"/>
                  <a:pt x="596" y="660"/>
                </a:cubicBezTo>
                <a:cubicBezTo>
                  <a:pt x="603" y="650"/>
                  <a:pt x="611" y="643"/>
                  <a:pt x="618" y="636"/>
                </a:cubicBezTo>
                <a:cubicBezTo>
                  <a:pt x="625" y="630"/>
                  <a:pt x="631" y="624"/>
                  <a:pt x="635" y="619"/>
                </a:cubicBezTo>
                <a:cubicBezTo>
                  <a:pt x="645" y="609"/>
                  <a:pt x="650" y="604"/>
                  <a:pt x="650" y="604"/>
                </a:cubicBezTo>
                <a:cubicBezTo>
                  <a:pt x="650" y="604"/>
                  <a:pt x="657" y="599"/>
                  <a:pt x="667" y="590"/>
                </a:cubicBezTo>
                <a:cubicBezTo>
                  <a:pt x="673" y="586"/>
                  <a:pt x="679" y="581"/>
                  <a:pt x="686" y="575"/>
                </a:cubicBezTo>
                <a:cubicBezTo>
                  <a:pt x="694" y="569"/>
                  <a:pt x="702" y="562"/>
                  <a:pt x="712" y="556"/>
                </a:cubicBezTo>
                <a:cubicBezTo>
                  <a:pt x="731" y="544"/>
                  <a:pt x="753" y="527"/>
                  <a:pt x="779" y="515"/>
                </a:cubicBezTo>
                <a:cubicBezTo>
                  <a:pt x="786" y="511"/>
                  <a:pt x="792" y="508"/>
                  <a:pt x="799" y="504"/>
                </a:cubicBezTo>
                <a:cubicBezTo>
                  <a:pt x="809" y="499"/>
                  <a:pt x="809" y="499"/>
                  <a:pt x="809" y="499"/>
                </a:cubicBezTo>
                <a:cubicBezTo>
                  <a:pt x="819" y="495"/>
                  <a:pt x="819" y="495"/>
                  <a:pt x="819" y="495"/>
                </a:cubicBezTo>
                <a:cubicBezTo>
                  <a:pt x="834" y="490"/>
                  <a:pt x="848" y="484"/>
                  <a:pt x="862" y="478"/>
                </a:cubicBezTo>
                <a:cubicBezTo>
                  <a:pt x="877" y="473"/>
                  <a:pt x="892" y="469"/>
                  <a:pt x="906" y="464"/>
                </a:cubicBezTo>
                <a:cubicBezTo>
                  <a:pt x="914" y="462"/>
                  <a:pt x="921" y="460"/>
                  <a:pt x="928" y="458"/>
                </a:cubicBezTo>
                <a:cubicBezTo>
                  <a:pt x="935" y="457"/>
                  <a:pt x="943" y="456"/>
                  <a:pt x="950" y="454"/>
                </a:cubicBezTo>
                <a:cubicBezTo>
                  <a:pt x="964" y="452"/>
                  <a:pt x="978" y="448"/>
                  <a:pt x="991" y="447"/>
                </a:cubicBezTo>
                <a:cubicBezTo>
                  <a:pt x="1004" y="446"/>
                  <a:pt x="1017" y="445"/>
                  <a:pt x="1029" y="444"/>
                </a:cubicBezTo>
                <a:cubicBezTo>
                  <a:pt x="1034" y="443"/>
                  <a:pt x="1040" y="442"/>
                  <a:pt x="1045" y="442"/>
                </a:cubicBezTo>
                <a:cubicBezTo>
                  <a:pt x="1050" y="442"/>
                  <a:pt x="1055" y="442"/>
                  <a:pt x="1060" y="442"/>
                </a:cubicBezTo>
                <a:cubicBezTo>
                  <a:pt x="1070" y="442"/>
                  <a:pt x="1078" y="442"/>
                  <a:pt x="1085" y="442"/>
                </a:cubicBezTo>
                <a:cubicBezTo>
                  <a:pt x="1098" y="442"/>
                  <a:pt x="1106" y="442"/>
                  <a:pt x="1106" y="442"/>
                </a:cubicBezTo>
                <a:cubicBezTo>
                  <a:pt x="1106" y="442"/>
                  <a:pt x="1114" y="443"/>
                  <a:pt x="1127" y="445"/>
                </a:cubicBezTo>
                <a:cubicBezTo>
                  <a:pt x="1134" y="445"/>
                  <a:pt x="1142" y="446"/>
                  <a:pt x="1152" y="447"/>
                </a:cubicBezTo>
                <a:cubicBezTo>
                  <a:pt x="1156" y="447"/>
                  <a:pt x="1161" y="448"/>
                  <a:pt x="1167" y="448"/>
                </a:cubicBezTo>
                <a:cubicBezTo>
                  <a:pt x="1172" y="449"/>
                  <a:pt x="1177" y="450"/>
                  <a:pt x="1183" y="452"/>
                </a:cubicBezTo>
                <a:cubicBezTo>
                  <a:pt x="1194" y="454"/>
                  <a:pt x="1207" y="456"/>
                  <a:pt x="1220" y="459"/>
                </a:cubicBezTo>
                <a:cubicBezTo>
                  <a:pt x="1233" y="461"/>
                  <a:pt x="1246" y="467"/>
                  <a:pt x="1260" y="470"/>
                </a:cubicBezTo>
                <a:cubicBezTo>
                  <a:pt x="1267" y="472"/>
                  <a:pt x="1274" y="475"/>
                  <a:pt x="1281" y="477"/>
                </a:cubicBezTo>
                <a:cubicBezTo>
                  <a:pt x="1289" y="479"/>
                  <a:pt x="1295" y="482"/>
                  <a:pt x="1302" y="485"/>
                </a:cubicBezTo>
                <a:cubicBezTo>
                  <a:pt x="1316" y="491"/>
                  <a:pt x="1331" y="496"/>
                  <a:pt x="1345" y="503"/>
                </a:cubicBezTo>
                <a:cubicBezTo>
                  <a:pt x="1359" y="510"/>
                  <a:pt x="1372" y="517"/>
                  <a:pt x="1386" y="524"/>
                </a:cubicBezTo>
                <a:cubicBezTo>
                  <a:pt x="1396" y="530"/>
                  <a:pt x="1396" y="530"/>
                  <a:pt x="1396" y="530"/>
                </a:cubicBezTo>
                <a:cubicBezTo>
                  <a:pt x="1405" y="536"/>
                  <a:pt x="1405" y="536"/>
                  <a:pt x="1405" y="536"/>
                </a:cubicBezTo>
                <a:cubicBezTo>
                  <a:pt x="1411" y="540"/>
                  <a:pt x="1417" y="544"/>
                  <a:pt x="1423" y="548"/>
                </a:cubicBezTo>
                <a:cubicBezTo>
                  <a:pt x="1449" y="563"/>
                  <a:pt x="1468" y="582"/>
                  <a:pt x="1487" y="596"/>
                </a:cubicBezTo>
                <a:cubicBezTo>
                  <a:pt x="1496" y="603"/>
                  <a:pt x="1503" y="611"/>
                  <a:pt x="1510" y="618"/>
                </a:cubicBezTo>
                <a:cubicBezTo>
                  <a:pt x="1517" y="624"/>
                  <a:pt x="1522" y="630"/>
                  <a:pt x="1527" y="635"/>
                </a:cubicBezTo>
                <a:cubicBezTo>
                  <a:pt x="1537" y="645"/>
                  <a:pt x="1543" y="650"/>
                  <a:pt x="1543" y="650"/>
                </a:cubicBezTo>
                <a:cubicBezTo>
                  <a:pt x="1543" y="650"/>
                  <a:pt x="1547" y="656"/>
                  <a:pt x="1556" y="667"/>
                </a:cubicBezTo>
                <a:cubicBezTo>
                  <a:pt x="1560" y="672"/>
                  <a:pt x="1565" y="679"/>
                  <a:pt x="1571" y="686"/>
                </a:cubicBezTo>
                <a:cubicBezTo>
                  <a:pt x="1577" y="693"/>
                  <a:pt x="1585" y="701"/>
                  <a:pt x="1590" y="711"/>
                </a:cubicBezTo>
                <a:cubicBezTo>
                  <a:pt x="1603" y="731"/>
                  <a:pt x="1619" y="752"/>
                  <a:pt x="1631" y="779"/>
                </a:cubicBezTo>
                <a:cubicBezTo>
                  <a:pt x="1635" y="785"/>
                  <a:pt x="1638" y="792"/>
                  <a:pt x="1642" y="799"/>
                </a:cubicBezTo>
                <a:cubicBezTo>
                  <a:pt x="1647" y="808"/>
                  <a:pt x="1647" y="808"/>
                  <a:pt x="1647" y="808"/>
                </a:cubicBezTo>
                <a:cubicBezTo>
                  <a:pt x="1651" y="819"/>
                  <a:pt x="1651" y="819"/>
                  <a:pt x="1651" y="819"/>
                </a:cubicBezTo>
                <a:cubicBezTo>
                  <a:pt x="1657" y="833"/>
                  <a:pt x="1663" y="847"/>
                  <a:pt x="1669" y="862"/>
                </a:cubicBezTo>
                <a:cubicBezTo>
                  <a:pt x="1674" y="876"/>
                  <a:pt x="1677" y="891"/>
                  <a:pt x="1682" y="906"/>
                </a:cubicBezTo>
                <a:cubicBezTo>
                  <a:pt x="1684" y="913"/>
                  <a:pt x="1687" y="920"/>
                  <a:pt x="1688" y="928"/>
                </a:cubicBezTo>
                <a:cubicBezTo>
                  <a:pt x="1689" y="935"/>
                  <a:pt x="1691" y="942"/>
                  <a:pt x="1692" y="949"/>
                </a:cubicBezTo>
                <a:cubicBezTo>
                  <a:pt x="1694" y="964"/>
                  <a:pt x="1698" y="977"/>
                  <a:pt x="1699" y="991"/>
                </a:cubicBezTo>
                <a:cubicBezTo>
                  <a:pt x="1700" y="1004"/>
                  <a:pt x="1702" y="1017"/>
                  <a:pt x="1703" y="1028"/>
                </a:cubicBezTo>
                <a:cubicBezTo>
                  <a:pt x="1703" y="1034"/>
                  <a:pt x="1704" y="1039"/>
                  <a:pt x="1704" y="1045"/>
                </a:cubicBezTo>
                <a:cubicBezTo>
                  <a:pt x="1704" y="1050"/>
                  <a:pt x="1704" y="1055"/>
                  <a:pt x="1704" y="1060"/>
                </a:cubicBezTo>
                <a:cubicBezTo>
                  <a:pt x="1704" y="1069"/>
                  <a:pt x="1704" y="1078"/>
                  <a:pt x="1704" y="1084"/>
                </a:cubicBezTo>
                <a:cubicBezTo>
                  <a:pt x="1704" y="1098"/>
                  <a:pt x="1704" y="1106"/>
                  <a:pt x="1704" y="1106"/>
                </a:cubicBezTo>
                <a:cubicBezTo>
                  <a:pt x="1704" y="1106"/>
                  <a:pt x="1703" y="1113"/>
                  <a:pt x="1702" y="1127"/>
                </a:cubicBezTo>
                <a:cubicBezTo>
                  <a:pt x="1701" y="1134"/>
                  <a:pt x="1700" y="1142"/>
                  <a:pt x="1699" y="1151"/>
                </a:cubicBezTo>
                <a:cubicBezTo>
                  <a:pt x="1699" y="1156"/>
                  <a:pt x="1698" y="1161"/>
                  <a:pt x="1698" y="1166"/>
                </a:cubicBezTo>
                <a:cubicBezTo>
                  <a:pt x="1697" y="1172"/>
                  <a:pt x="1696" y="1177"/>
                  <a:pt x="1695" y="1183"/>
                </a:cubicBezTo>
                <a:cubicBezTo>
                  <a:pt x="1692" y="1194"/>
                  <a:pt x="1690" y="1206"/>
                  <a:pt x="1687" y="1220"/>
                </a:cubicBezTo>
                <a:cubicBezTo>
                  <a:pt x="1685" y="1233"/>
                  <a:pt x="1680" y="1246"/>
                  <a:pt x="1676" y="1260"/>
                </a:cubicBezTo>
                <a:cubicBezTo>
                  <a:pt x="1674" y="1267"/>
                  <a:pt x="1672" y="1274"/>
                  <a:pt x="1670" y="1281"/>
                </a:cubicBezTo>
                <a:cubicBezTo>
                  <a:pt x="1667" y="1288"/>
                  <a:pt x="1664" y="1295"/>
                  <a:pt x="1661" y="1302"/>
                </a:cubicBezTo>
                <a:cubicBezTo>
                  <a:pt x="1655" y="1316"/>
                  <a:pt x="1650" y="1331"/>
                  <a:pt x="1643" y="1345"/>
                </a:cubicBezTo>
                <a:cubicBezTo>
                  <a:pt x="1636" y="1358"/>
                  <a:pt x="1629" y="1372"/>
                  <a:pt x="1622" y="1385"/>
                </a:cubicBezTo>
                <a:cubicBezTo>
                  <a:pt x="1617" y="1395"/>
                  <a:pt x="1617" y="1395"/>
                  <a:pt x="1617" y="1395"/>
                </a:cubicBezTo>
                <a:cubicBezTo>
                  <a:pt x="1610" y="1405"/>
                  <a:pt x="1610" y="1405"/>
                  <a:pt x="1610" y="1405"/>
                </a:cubicBezTo>
                <a:cubicBezTo>
                  <a:pt x="1606" y="1411"/>
                  <a:pt x="1602" y="1417"/>
                  <a:pt x="1598" y="1423"/>
                </a:cubicBezTo>
                <a:cubicBezTo>
                  <a:pt x="1583" y="1448"/>
                  <a:pt x="1564" y="1468"/>
                  <a:pt x="1550" y="1486"/>
                </a:cubicBezTo>
                <a:cubicBezTo>
                  <a:pt x="1543" y="1496"/>
                  <a:pt x="1535" y="1503"/>
                  <a:pt x="1529" y="1509"/>
                </a:cubicBezTo>
                <a:cubicBezTo>
                  <a:pt x="1522" y="1516"/>
                  <a:pt x="1516" y="1522"/>
                  <a:pt x="1511" y="1527"/>
                </a:cubicBezTo>
                <a:cubicBezTo>
                  <a:pt x="1502" y="1537"/>
                  <a:pt x="1496" y="1542"/>
                  <a:pt x="1496" y="1542"/>
                </a:cubicBezTo>
                <a:cubicBezTo>
                  <a:pt x="1496" y="1542"/>
                  <a:pt x="1490" y="1547"/>
                  <a:pt x="1479" y="1555"/>
                </a:cubicBezTo>
                <a:cubicBezTo>
                  <a:pt x="1474" y="1560"/>
                  <a:pt x="1468" y="1565"/>
                  <a:pt x="1460" y="1571"/>
                </a:cubicBezTo>
                <a:cubicBezTo>
                  <a:pt x="1453" y="1577"/>
                  <a:pt x="1445" y="1584"/>
                  <a:pt x="1435" y="1590"/>
                </a:cubicBezTo>
                <a:cubicBezTo>
                  <a:pt x="1415" y="1602"/>
                  <a:pt x="1394" y="1619"/>
                  <a:pt x="1367" y="1631"/>
                </a:cubicBezTo>
                <a:cubicBezTo>
                  <a:pt x="1361" y="1634"/>
                  <a:pt x="1354" y="1638"/>
                  <a:pt x="1348" y="1641"/>
                </a:cubicBezTo>
                <a:cubicBezTo>
                  <a:pt x="1338" y="1647"/>
                  <a:pt x="1338" y="1647"/>
                  <a:pt x="1338" y="1647"/>
                </a:cubicBezTo>
                <a:cubicBezTo>
                  <a:pt x="1327" y="1651"/>
                  <a:pt x="1327" y="1651"/>
                  <a:pt x="1327" y="1651"/>
                </a:cubicBezTo>
                <a:cubicBezTo>
                  <a:pt x="1313" y="1656"/>
                  <a:pt x="1299" y="1662"/>
                  <a:pt x="1285" y="1668"/>
                </a:cubicBezTo>
                <a:cubicBezTo>
                  <a:pt x="1270" y="1673"/>
                  <a:pt x="1255" y="1677"/>
                  <a:pt x="1240" y="1681"/>
                </a:cubicBezTo>
                <a:cubicBezTo>
                  <a:pt x="1233" y="1683"/>
                  <a:pt x="1226" y="1686"/>
                  <a:pt x="1219" y="1688"/>
                </a:cubicBezTo>
                <a:cubicBezTo>
                  <a:pt x="1211" y="1689"/>
                  <a:pt x="1204" y="1690"/>
                  <a:pt x="1197" y="1692"/>
                </a:cubicBezTo>
                <a:cubicBezTo>
                  <a:pt x="1182" y="1694"/>
                  <a:pt x="1169" y="1698"/>
                  <a:pt x="1156" y="1699"/>
                </a:cubicBezTo>
                <a:cubicBezTo>
                  <a:pt x="1142" y="1700"/>
                  <a:pt x="1130" y="1701"/>
                  <a:pt x="1118" y="1702"/>
                </a:cubicBezTo>
                <a:cubicBezTo>
                  <a:pt x="1112" y="1703"/>
                  <a:pt x="1107" y="1703"/>
                  <a:pt x="1102" y="1704"/>
                </a:cubicBezTo>
                <a:cubicBezTo>
                  <a:pt x="1096" y="1704"/>
                  <a:pt x="1091" y="1704"/>
                  <a:pt x="1086" y="1704"/>
                </a:cubicBezTo>
                <a:cubicBezTo>
                  <a:pt x="1077" y="1704"/>
                  <a:pt x="1069" y="1704"/>
                  <a:pt x="1062" y="1704"/>
                </a:cubicBezTo>
                <a:cubicBezTo>
                  <a:pt x="1048" y="1704"/>
                  <a:pt x="1041" y="1704"/>
                  <a:pt x="1041" y="170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5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40"/>
          <p:cNvSpPr>
            <a:spLocks noEditPoints="1"/>
          </p:cNvSpPr>
          <p:nvPr/>
        </p:nvSpPr>
        <p:spPr bwMode="auto">
          <a:xfrm rot="21544135">
            <a:off x="7749741" y="4241864"/>
            <a:ext cx="1128713" cy="1127125"/>
          </a:xfrm>
          <a:custGeom>
            <a:avLst/>
            <a:gdLst>
              <a:gd name="T0" fmla="*/ 1747 w 2789"/>
              <a:gd name="T1" fmla="*/ 2719 h 2787"/>
              <a:gd name="T2" fmla="*/ 1819 w 2789"/>
              <a:gd name="T3" fmla="*/ 2487 h 2787"/>
              <a:gd name="T4" fmla="*/ 2024 w 2789"/>
              <a:gd name="T5" fmla="*/ 2383 h 2787"/>
              <a:gd name="T6" fmla="*/ 2243 w 2789"/>
              <a:gd name="T7" fmla="*/ 2437 h 2787"/>
              <a:gd name="T8" fmla="*/ 2428 w 2789"/>
              <a:gd name="T9" fmla="*/ 2336 h 2787"/>
              <a:gd name="T10" fmla="*/ 2381 w 2789"/>
              <a:gd name="T11" fmla="*/ 2029 h 2787"/>
              <a:gd name="T12" fmla="*/ 2469 w 2789"/>
              <a:gd name="T13" fmla="*/ 1863 h 2787"/>
              <a:gd name="T14" fmla="*/ 2628 w 2789"/>
              <a:gd name="T15" fmla="*/ 1754 h 2787"/>
              <a:gd name="T16" fmla="*/ 2777 w 2789"/>
              <a:gd name="T17" fmla="*/ 1605 h 2787"/>
              <a:gd name="T18" fmla="*/ 2594 w 2789"/>
              <a:gd name="T19" fmla="*/ 1372 h 2787"/>
              <a:gd name="T20" fmla="*/ 2552 w 2789"/>
              <a:gd name="T21" fmla="*/ 1204 h 2787"/>
              <a:gd name="T22" fmla="*/ 2538 w 2789"/>
              <a:gd name="T23" fmla="*/ 1031 h 2787"/>
              <a:gd name="T24" fmla="*/ 2662 w 2789"/>
              <a:gd name="T25" fmla="*/ 802 h 2787"/>
              <a:gd name="T26" fmla="*/ 2516 w 2789"/>
              <a:gd name="T27" fmla="*/ 651 h 2787"/>
              <a:gd name="T28" fmla="*/ 2263 w 2789"/>
              <a:gd name="T29" fmla="*/ 605 h 2787"/>
              <a:gd name="T30" fmla="*/ 2141 w 2789"/>
              <a:gd name="T31" fmla="*/ 489 h 2787"/>
              <a:gd name="T32" fmla="*/ 2095 w 2789"/>
              <a:gd name="T33" fmla="*/ 183 h 2787"/>
              <a:gd name="T34" fmla="*/ 1889 w 2789"/>
              <a:gd name="T35" fmla="*/ 115 h 2787"/>
              <a:gd name="T36" fmla="*/ 1694 w 2789"/>
              <a:gd name="T37" fmla="*/ 260 h 2787"/>
              <a:gd name="T38" fmla="*/ 1552 w 2789"/>
              <a:gd name="T39" fmla="*/ 232 h 2787"/>
              <a:gd name="T40" fmla="*/ 1304 w 2789"/>
              <a:gd name="T41" fmla="*/ 25 h 2787"/>
              <a:gd name="T42" fmla="*/ 1087 w 2789"/>
              <a:gd name="T43" fmla="*/ 29 h 2787"/>
              <a:gd name="T44" fmla="*/ 1003 w 2789"/>
              <a:gd name="T45" fmla="*/ 259 h 2787"/>
              <a:gd name="T46" fmla="*/ 802 w 2789"/>
              <a:gd name="T47" fmla="*/ 382 h 2787"/>
              <a:gd name="T48" fmla="*/ 609 w 2789"/>
              <a:gd name="T49" fmla="*/ 376 h 2787"/>
              <a:gd name="T50" fmla="*/ 400 w 2789"/>
              <a:gd name="T51" fmla="*/ 410 h 2787"/>
              <a:gd name="T52" fmla="*/ 412 w 2789"/>
              <a:gd name="T53" fmla="*/ 706 h 2787"/>
              <a:gd name="T54" fmla="*/ 338 w 2789"/>
              <a:gd name="T55" fmla="*/ 885 h 2787"/>
              <a:gd name="T56" fmla="*/ 227 w 2789"/>
              <a:gd name="T57" fmla="*/ 1020 h 2787"/>
              <a:gd name="T58" fmla="*/ 22 w 2789"/>
              <a:gd name="T59" fmla="*/ 1127 h 2787"/>
              <a:gd name="T60" fmla="*/ 109 w 2789"/>
              <a:gd name="T61" fmla="*/ 1370 h 2787"/>
              <a:gd name="T62" fmla="*/ 235 w 2789"/>
              <a:gd name="T63" fmla="*/ 1564 h 2787"/>
              <a:gd name="T64" fmla="*/ 264 w 2789"/>
              <a:gd name="T65" fmla="*/ 1706 h 2787"/>
              <a:gd name="T66" fmla="*/ 117 w 2789"/>
              <a:gd name="T67" fmla="*/ 1961 h 2787"/>
              <a:gd name="T68" fmla="*/ 243 w 2789"/>
              <a:gd name="T69" fmla="*/ 2137 h 2787"/>
              <a:gd name="T70" fmla="*/ 499 w 2789"/>
              <a:gd name="T71" fmla="*/ 2150 h 2787"/>
              <a:gd name="T72" fmla="*/ 616 w 2789"/>
              <a:gd name="T73" fmla="*/ 2270 h 2787"/>
              <a:gd name="T74" fmla="*/ 664 w 2789"/>
              <a:gd name="T75" fmla="*/ 2554 h 2787"/>
              <a:gd name="T76" fmla="*/ 842 w 2789"/>
              <a:gd name="T77" fmla="*/ 2678 h 2787"/>
              <a:gd name="T78" fmla="*/ 1045 w 2789"/>
              <a:gd name="T79" fmla="*/ 2541 h 2787"/>
              <a:gd name="T80" fmla="*/ 1218 w 2789"/>
              <a:gd name="T81" fmla="*/ 2553 h 2787"/>
              <a:gd name="T82" fmla="*/ 1433 w 2789"/>
              <a:gd name="T83" fmla="*/ 2679 h 2787"/>
              <a:gd name="T84" fmla="*/ 1313 w 2789"/>
              <a:gd name="T85" fmla="*/ 2269 h 2787"/>
              <a:gd name="T86" fmla="*/ 1178 w 2789"/>
              <a:gd name="T87" fmla="*/ 2245 h 2787"/>
              <a:gd name="T88" fmla="*/ 777 w 2789"/>
              <a:gd name="T89" fmla="*/ 2019 h 2787"/>
              <a:gd name="T90" fmla="*/ 545 w 2789"/>
              <a:gd name="T91" fmla="*/ 1620 h 2787"/>
              <a:gd name="T92" fmla="*/ 520 w 2789"/>
              <a:gd name="T93" fmla="*/ 1485 h 2787"/>
              <a:gd name="T94" fmla="*/ 599 w 2789"/>
              <a:gd name="T95" fmla="*/ 1020 h 2787"/>
              <a:gd name="T96" fmla="*/ 770 w 2789"/>
              <a:gd name="T97" fmla="*/ 775 h 2787"/>
              <a:gd name="T98" fmla="*/ 1070 w 2789"/>
              <a:gd name="T99" fmla="*/ 576 h 2787"/>
              <a:gd name="T100" fmla="*/ 1527 w 2789"/>
              <a:gd name="T101" fmla="*/ 524 h 2787"/>
              <a:gd name="T102" fmla="*/ 1949 w 2789"/>
              <a:gd name="T103" fmla="*/ 711 h 2787"/>
              <a:gd name="T104" fmla="*/ 2048 w 2789"/>
              <a:gd name="T105" fmla="*/ 805 h 2787"/>
              <a:gd name="T106" fmla="*/ 2258 w 2789"/>
              <a:gd name="T107" fmla="*/ 1228 h 2787"/>
              <a:gd name="T108" fmla="*/ 2264 w 2789"/>
              <a:gd name="T109" fmla="*/ 1526 h 2787"/>
              <a:gd name="T110" fmla="*/ 2169 w 2789"/>
              <a:gd name="T111" fmla="*/ 1810 h 2787"/>
              <a:gd name="T112" fmla="*/ 1819 w 2789"/>
              <a:gd name="T113" fmla="*/ 2163 h 2787"/>
              <a:gd name="T114" fmla="*/ 1348 w 2789"/>
              <a:gd name="T115" fmla="*/ 2271 h 27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789" h="2787">
                <a:moveTo>
                  <a:pt x="1565" y="2782"/>
                </a:moveTo>
                <a:cubicBezTo>
                  <a:pt x="1581" y="2780"/>
                  <a:pt x="1601" y="2777"/>
                  <a:pt x="1621" y="2774"/>
                </a:cubicBezTo>
                <a:cubicBezTo>
                  <a:pt x="1642" y="2771"/>
                  <a:pt x="1662" y="2766"/>
                  <a:pt x="1677" y="2763"/>
                </a:cubicBezTo>
                <a:cubicBezTo>
                  <a:pt x="1692" y="2760"/>
                  <a:pt x="1702" y="2758"/>
                  <a:pt x="1702" y="2758"/>
                </a:cubicBezTo>
                <a:cubicBezTo>
                  <a:pt x="1724" y="2753"/>
                  <a:pt x="1742" y="2737"/>
                  <a:pt x="1747" y="2719"/>
                </a:cubicBezTo>
                <a:cubicBezTo>
                  <a:pt x="1747" y="2719"/>
                  <a:pt x="1750" y="2707"/>
                  <a:pt x="1755" y="2689"/>
                </a:cubicBezTo>
                <a:cubicBezTo>
                  <a:pt x="1759" y="2671"/>
                  <a:pt x="1765" y="2647"/>
                  <a:pt x="1770" y="2623"/>
                </a:cubicBezTo>
                <a:cubicBezTo>
                  <a:pt x="1775" y="2599"/>
                  <a:pt x="1779" y="2575"/>
                  <a:pt x="1782" y="2558"/>
                </a:cubicBezTo>
                <a:cubicBezTo>
                  <a:pt x="1785" y="2540"/>
                  <a:pt x="1786" y="2528"/>
                  <a:pt x="1786" y="2528"/>
                </a:cubicBezTo>
                <a:cubicBezTo>
                  <a:pt x="1789" y="2509"/>
                  <a:pt x="1801" y="2493"/>
                  <a:pt x="1819" y="2487"/>
                </a:cubicBezTo>
                <a:cubicBezTo>
                  <a:pt x="1819" y="2487"/>
                  <a:pt x="1826" y="2484"/>
                  <a:pt x="1837" y="2479"/>
                </a:cubicBezTo>
                <a:cubicBezTo>
                  <a:pt x="1848" y="2475"/>
                  <a:pt x="1862" y="2469"/>
                  <a:pt x="1877" y="2463"/>
                </a:cubicBezTo>
                <a:cubicBezTo>
                  <a:pt x="1905" y="2449"/>
                  <a:pt x="1933" y="2435"/>
                  <a:pt x="1933" y="2435"/>
                </a:cubicBezTo>
                <a:cubicBezTo>
                  <a:pt x="1933" y="2435"/>
                  <a:pt x="1960" y="2420"/>
                  <a:pt x="1988" y="2405"/>
                </a:cubicBezTo>
                <a:cubicBezTo>
                  <a:pt x="2001" y="2397"/>
                  <a:pt x="2014" y="2389"/>
                  <a:pt x="2024" y="2383"/>
                </a:cubicBezTo>
                <a:cubicBezTo>
                  <a:pt x="2035" y="2377"/>
                  <a:pt x="2041" y="2372"/>
                  <a:pt x="2041" y="2372"/>
                </a:cubicBezTo>
                <a:cubicBezTo>
                  <a:pt x="2056" y="2361"/>
                  <a:pt x="2077" y="2360"/>
                  <a:pt x="2093" y="2369"/>
                </a:cubicBezTo>
                <a:cubicBezTo>
                  <a:pt x="2093" y="2369"/>
                  <a:pt x="2104" y="2375"/>
                  <a:pt x="2120" y="2383"/>
                </a:cubicBezTo>
                <a:cubicBezTo>
                  <a:pt x="2136" y="2391"/>
                  <a:pt x="2158" y="2401"/>
                  <a:pt x="2181" y="2411"/>
                </a:cubicBezTo>
                <a:cubicBezTo>
                  <a:pt x="2203" y="2421"/>
                  <a:pt x="2226" y="2430"/>
                  <a:pt x="2243" y="2437"/>
                </a:cubicBezTo>
                <a:cubicBezTo>
                  <a:pt x="2261" y="2443"/>
                  <a:pt x="2272" y="2448"/>
                  <a:pt x="2272" y="2448"/>
                </a:cubicBezTo>
                <a:cubicBezTo>
                  <a:pt x="2290" y="2454"/>
                  <a:pt x="2313" y="2449"/>
                  <a:pt x="2330" y="2434"/>
                </a:cubicBezTo>
                <a:cubicBezTo>
                  <a:pt x="2330" y="2434"/>
                  <a:pt x="2337" y="2427"/>
                  <a:pt x="2349" y="2416"/>
                </a:cubicBezTo>
                <a:cubicBezTo>
                  <a:pt x="2360" y="2406"/>
                  <a:pt x="2375" y="2392"/>
                  <a:pt x="2389" y="2377"/>
                </a:cubicBezTo>
                <a:cubicBezTo>
                  <a:pt x="2404" y="2362"/>
                  <a:pt x="2418" y="2348"/>
                  <a:pt x="2428" y="2336"/>
                </a:cubicBezTo>
                <a:cubicBezTo>
                  <a:pt x="2439" y="2324"/>
                  <a:pt x="2445" y="2317"/>
                  <a:pt x="2445" y="2317"/>
                </a:cubicBezTo>
                <a:cubicBezTo>
                  <a:pt x="2460" y="2300"/>
                  <a:pt x="2466" y="2277"/>
                  <a:pt x="2459" y="2259"/>
                </a:cubicBezTo>
                <a:cubicBezTo>
                  <a:pt x="2459" y="2259"/>
                  <a:pt x="2441" y="2212"/>
                  <a:pt x="2421" y="2168"/>
                </a:cubicBezTo>
                <a:cubicBezTo>
                  <a:pt x="2401" y="2123"/>
                  <a:pt x="2378" y="2081"/>
                  <a:pt x="2378" y="2081"/>
                </a:cubicBezTo>
                <a:cubicBezTo>
                  <a:pt x="2370" y="2065"/>
                  <a:pt x="2370" y="2045"/>
                  <a:pt x="2381" y="2029"/>
                </a:cubicBezTo>
                <a:cubicBezTo>
                  <a:pt x="2381" y="2029"/>
                  <a:pt x="2398" y="2003"/>
                  <a:pt x="2413" y="1975"/>
                </a:cubicBezTo>
                <a:cubicBezTo>
                  <a:pt x="2421" y="1962"/>
                  <a:pt x="2428" y="1948"/>
                  <a:pt x="2434" y="1937"/>
                </a:cubicBezTo>
                <a:cubicBezTo>
                  <a:pt x="2439" y="1927"/>
                  <a:pt x="2443" y="1920"/>
                  <a:pt x="2443" y="1920"/>
                </a:cubicBezTo>
                <a:cubicBezTo>
                  <a:pt x="2443" y="1920"/>
                  <a:pt x="2446" y="1913"/>
                  <a:pt x="2451" y="1903"/>
                </a:cubicBezTo>
                <a:cubicBezTo>
                  <a:pt x="2456" y="1892"/>
                  <a:pt x="2463" y="1878"/>
                  <a:pt x="2469" y="1863"/>
                </a:cubicBezTo>
                <a:cubicBezTo>
                  <a:pt x="2476" y="1849"/>
                  <a:pt x="2481" y="1834"/>
                  <a:pt x="2486" y="1824"/>
                </a:cubicBezTo>
                <a:cubicBezTo>
                  <a:pt x="2490" y="1813"/>
                  <a:pt x="2493" y="1805"/>
                  <a:pt x="2493" y="1805"/>
                </a:cubicBezTo>
                <a:cubicBezTo>
                  <a:pt x="2499" y="1788"/>
                  <a:pt x="2515" y="1775"/>
                  <a:pt x="2533" y="1772"/>
                </a:cubicBezTo>
                <a:cubicBezTo>
                  <a:pt x="2533" y="1772"/>
                  <a:pt x="2545" y="1770"/>
                  <a:pt x="2563" y="1767"/>
                </a:cubicBezTo>
                <a:cubicBezTo>
                  <a:pt x="2581" y="1764"/>
                  <a:pt x="2605" y="1760"/>
                  <a:pt x="2628" y="1754"/>
                </a:cubicBezTo>
                <a:cubicBezTo>
                  <a:pt x="2652" y="1749"/>
                  <a:pt x="2676" y="1743"/>
                  <a:pt x="2694" y="1739"/>
                </a:cubicBezTo>
                <a:cubicBezTo>
                  <a:pt x="2712" y="1734"/>
                  <a:pt x="2724" y="1730"/>
                  <a:pt x="2724" y="1730"/>
                </a:cubicBezTo>
                <a:cubicBezTo>
                  <a:pt x="2742" y="1725"/>
                  <a:pt x="2758" y="1708"/>
                  <a:pt x="2763" y="1686"/>
                </a:cubicBezTo>
                <a:cubicBezTo>
                  <a:pt x="2763" y="1686"/>
                  <a:pt x="2765" y="1675"/>
                  <a:pt x="2767" y="1660"/>
                </a:cubicBezTo>
                <a:cubicBezTo>
                  <a:pt x="2770" y="1645"/>
                  <a:pt x="2775" y="1625"/>
                  <a:pt x="2777" y="1605"/>
                </a:cubicBezTo>
                <a:cubicBezTo>
                  <a:pt x="2780" y="1584"/>
                  <a:pt x="2783" y="1564"/>
                  <a:pt x="2785" y="1549"/>
                </a:cubicBezTo>
                <a:cubicBezTo>
                  <a:pt x="2786" y="1533"/>
                  <a:pt x="2787" y="1523"/>
                  <a:pt x="2787" y="1523"/>
                </a:cubicBezTo>
                <a:cubicBezTo>
                  <a:pt x="2789" y="1501"/>
                  <a:pt x="2781" y="1480"/>
                  <a:pt x="2764" y="1469"/>
                </a:cubicBezTo>
                <a:cubicBezTo>
                  <a:pt x="2764" y="1469"/>
                  <a:pt x="2723" y="1441"/>
                  <a:pt x="2680" y="1417"/>
                </a:cubicBezTo>
                <a:cubicBezTo>
                  <a:pt x="2638" y="1393"/>
                  <a:pt x="2594" y="1372"/>
                  <a:pt x="2594" y="1372"/>
                </a:cubicBezTo>
                <a:cubicBezTo>
                  <a:pt x="2578" y="1364"/>
                  <a:pt x="2567" y="1347"/>
                  <a:pt x="2566" y="1328"/>
                </a:cubicBezTo>
                <a:cubicBezTo>
                  <a:pt x="2566" y="1328"/>
                  <a:pt x="2565" y="1320"/>
                  <a:pt x="2565" y="1308"/>
                </a:cubicBezTo>
                <a:cubicBezTo>
                  <a:pt x="2564" y="1297"/>
                  <a:pt x="2562" y="1281"/>
                  <a:pt x="2561" y="1266"/>
                </a:cubicBezTo>
                <a:cubicBezTo>
                  <a:pt x="2559" y="1250"/>
                  <a:pt x="2557" y="1235"/>
                  <a:pt x="2555" y="1223"/>
                </a:cubicBezTo>
                <a:cubicBezTo>
                  <a:pt x="2553" y="1211"/>
                  <a:pt x="2552" y="1204"/>
                  <a:pt x="2552" y="1204"/>
                </a:cubicBezTo>
                <a:cubicBezTo>
                  <a:pt x="2552" y="1204"/>
                  <a:pt x="2551" y="1196"/>
                  <a:pt x="2549" y="1184"/>
                </a:cubicBezTo>
                <a:cubicBezTo>
                  <a:pt x="2547" y="1173"/>
                  <a:pt x="2543" y="1157"/>
                  <a:pt x="2540" y="1142"/>
                </a:cubicBezTo>
                <a:cubicBezTo>
                  <a:pt x="2537" y="1127"/>
                  <a:pt x="2533" y="1112"/>
                  <a:pt x="2530" y="1100"/>
                </a:cubicBezTo>
                <a:cubicBezTo>
                  <a:pt x="2527" y="1089"/>
                  <a:pt x="2525" y="1081"/>
                  <a:pt x="2525" y="1081"/>
                </a:cubicBezTo>
                <a:cubicBezTo>
                  <a:pt x="2520" y="1063"/>
                  <a:pt x="2525" y="1044"/>
                  <a:pt x="2538" y="1031"/>
                </a:cubicBezTo>
                <a:cubicBezTo>
                  <a:pt x="2538" y="1031"/>
                  <a:pt x="2573" y="997"/>
                  <a:pt x="2605" y="960"/>
                </a:cubicBezTo>
                <a:cubicBezTo>
                  <a:pt x="2621" y="942"/>
                  <a:pt x="2637" y="923"/>
                  <a:pt x="2649" y="909"/>
                </a:cubicBezTo>
                <a:cubicBezTo>
                  <a:pt x="2661" y="894"/>
                  <a:pt x="2668" y="884"/>
                  <a:pt x="2668" y="884"/>
                </a:cubicBezTo>
                <a:cubicBezTo>
                  <a:pt x="2680" y="869"/>
                  <a:pt x="2682" y="846"/>
                  <a:pt x="2673" y="826"/>
                </a:cubicBezTo>
                <a:cubicBezTo>
                  <a:pt x="2673" y="826"/>
                  <a:pt x="2669" y="816"/>
                  <a:pt x="2662" y="802"/>
                </a:cubicBezTo>
                <a:cubicBezTo>
                  <a:pt x="2655" y="789"/>
                  <a:pt x="2646" y="770"/>
                  <a:pt x="2637" y="752"/>
                </a:cubicBezTo>
                <a:cubicBezTo>
                  <a:pt x="2628" y="734"/>
                  <a:pt x="2618" y="716"/>
                  <a:pt x="2610" y="702"/>
                </a:cubicBezTo>
                <a:cubicBezTo>
                  <a:pt x="2603" y="689"/>
                  <a:pt x="2598" y="680"/>
                  <a:pt x="2598" y="680"/>
                </a:cubicBezTo>
                <a:cubicBezTo>
                  <a:pt x="2586" y="661"/>
                  <a:pt x="2566" y="649"/>
                  <a:pt x="2547" y="650"/>
                </a:cubicBezTo>
                <a:cubicBezTo>
                  <a:pt x="2547" y="650"/>
                  <a:pt x="2535" y="650"/>
                  <a:pt x="2516" y="651"/>
                </a:cubicBezTo>
                <a:cubicBezTo>
                  <a:pt x="2497" y="653"/>
                  <a:pt x="2473" y="655"/>
                  <a:pt x="2449" y="657"/>
                </a:cubicBezTo>
                <a:cubicBezTo>
                  <a:pt x="2400" y="662"/>
                  <a:pt x="2353" y="671"/>
                  <a:pt x="2353" y="671"/>
                </a:cubicBezTo>
                <a:cubicBezTo>
                  <a:pt x="2334" y="674"/>
                  <a:pt x="2316" y="667"/>
                  <a:pt x="2304" y="652"/>
                </a:cubicBezTo>
                <a:cubicBezTo>
                  <a:pt x="2304" y="652"/>
                  <a:pt x="2299" y="646"/>
                  <a:pt x="2291" y="637"/>
                </a:cubicBezTo>
                <a:cubicBezTo>
                  <a:pt x="2283" y="629"/>
                  <a:pt x="2274" y="616"/>
                  <a:pt x="2263" y="605"/>
                </a:cubicBezTo>
                <a:cubicBezTo>
                  <a:pt x="2252" y="593"/>
                  <a:pt x="2241" y="582"/>
                  <a:pt x="2233" y="573"/>
                </a:cubicBezTo>
                <a:cubicBezTo>
                  <a:pt x="2225" y="565"/>
                  <a:pt x="2219" y="560"/>
                  <a:pt x="2219" y="560"/>
                </a:cubicBezTo>
                <a:cubicBezTo>
                  <a:pt x="2219" y="560"/>
                  <a:pt x="2214" y="554"/>
                  <a:pt x="2205" y="546"/>
                </a:cubicBezTo>
                <a:cubicBezTo>
                  <a:pt x="2197" y="538"/>
                  <a:pt x="2186" y="527"/>
                  <a:pt x="2174" y="517"/>
                </a:cubicBezTo>
                <a:cubicBezTo>
                  <a:pt x="2162" y="507"/>
                  <a:pt x="2150" y="496"/>
                  <a:pt x="2141" y="489"/>
                </a:cubicBezTo>
                <a:cubicBezTo>
                  <a:pt x="2132" y="481"/>
                  <a:pt x="2126" y="477"/>
                  <a:pt x="2126" y="477"/>
                </a:cubicBezTo>
                <a:cubicBezTo>
                  <a:pt x="2111" y="465"/>
                  <a:pt x="2104" y="446"/>
                  <a:pt x="2107" y="428"/>
                </a:cubicBezTo>
                <a:cubicBezTo>
                  <a:pt x="2107" y="428"/>
                  <a:pt x="2115" y="380"/>
                  <a:pt x="2119" y="331"/>
                </a:cubicBezTo>
                <a:cubicBezTo>
                  <a:pt x="2124" y="283"/>
                  <a:pt x="2126" y="233"/>
                  <a:pt x="2126" y="233"/>
                </a:cubicBezTo>
                <a:cubicBezTo>
                  <a:pt x="2127" y="214"/>
                  <a:pt x="2114" y="194"/>
                  <a:pt x="2095" y="183"/>
                </a:cubicBezTo>
                <a:cubicBezTo>
                  <a:pt x="2095" y="183"/>
                  <a:pt x="2086" y="178"/>
                  <a:pt x="2073" y="170"/>
                </a:cubicBezTo>
                <a:cubicBezTo>
                  <a:pt x="2059" y="163"/>
                  <a:pt x="2041" y="153"/>
                  <a:pt x="2023" y="144"/>
                </a:cubicBezTo>
                <a:cubicBezTo>
                  <a:pt x="2004" y="134"/>
                  <a:pt x="1986" y="126"/>
                  <a:pt x="1972" y="120"/>
                </a:cubicBezTo>
                <a:cubicBezTo>
                  <a:pt x="1958" y="113"/>
                  <a:pt x="1948" y="109"/>
                  <a:pt x="1948" y="109"/>
                </a:cubicBezTo>
                <a:cubicBezTo>
                  <a:pt x="1927" y="100"/>
                  <a:pt x="1904" y="103"/>
                  <a:pt x="1889" y="115"/>
                </a:cubicBezTo>
                <a:cubicBezTo>
                  <a:pt x="1889" y="115"/>
                  <a:pt x="1880" y="122"/>
                  <a:pt x="1866" y="134"/>
                </a:cubicBezTo>
                <a:cubicBezTo>
                  <a:pt x="1851" y="146"/>
                  <a:pt x="1833" y="162"/>
                  <a:pt x="1814" y="179"/>
                </a:cubicBezTo>
                <a:cubicBezTo>
                  <a:pt x="1796" y="195"/>
                  <a:pt x="1779" y="212"/>
                  <a:pt x="1766" y="224"/>
                </a:cubicBezTo>
                <a:cubicBezTo>
                  <a:pt x="1753" y="237"/>
                  <a:pt x="1745" y="246"/>
                  <a:pt x="1745" y="246"/>
                </a:cubicBezTo>
                <a:cubicBezTo>
                  <a:pt x="1732" y="260"/>
                  <a:pt x="1712" y="265"/>
                  <a:pt x="1694" y="260"/>
                </a:cubicBezTo>
                <a:cubicBezTo>
                  <a:pt x="1694" y="260"/>
                  <a:pt x="1687" y="258"/>
                  <a:pt x="1675" y="255"/>
                </a:cubicBezTo>
                <a:cubicBezTo>
                  <a:pt x="1664" y="253"/>
                  <a:pt x="1649" y="248"/>
                  <a:pt x="1633" y="245"/>
                </a:cubicBezTo>
                <a:cubicBezTo>
                  <a:pt x="1618" y="243"/>
                  <a:pt x="1603" y="240"/>
                  <a:pt x="1591" y="237"/>
                </a:cubicBezTo>
                <a:cubicBezTo>
                  <a:pt x="1580" y="235"/>
                  <a:pt x="1572" y="234"/>
                  <a:pt x="1572" y="234"/>
                </a:cubicBezTo>
                <a:cubicBezTo>
                  <a:pt x="1572" y="234"/>
                  <a:pt x="1564" y="233"/>
                  <a:pt x="1552" y="232"/>
                </a:cubicBezTo>
                <a:cubicBezTo>
                  <a:pt x="1541" y="230"/>
                  <a:pt x="1525" y="228"/>
                  <a:pt x="1510" y="227"/>
                </a:cubicBezTo>
                <a:cubicBezTo>
                  <a:pt x="1479" y="223"/>
                  <a:pt x="1447" y="222"/>
                  <a:pt x="1447" y="222"/>
                </a:cubicBezTo>
                <a:cubicBezTo>
                  <a:pt x="1429" y="221"/>
                  <a:pt x="1412" y="210"/>
                  <a:pt x="1403" y="194"/>
                </a:cubicBezTo>
                <a:cubicBezTo>
                  <a:pt x="1403" y="194"/>
                  <a:pt x="1382" y="151"/>
                  <a:pt x="1357" y="108"/>
                </a:cubicBezTo>
                <a:cubicBezTo>
                  <a:pt x="1332" y="66"/>
                  <a:pt x="1304" y="25"/>
                  <a:pt x="1304" y="25"/>
                </a:cubicBezTo>
                <a:cubicBezTo>
                  <a:pt x="1294" y="9"/>
                  <a:pt x="1272" y="0"/>
                  <a:pt x="1250" y="3"/>
                </a:cubicBezTo>
                <a:cubicBezTo>
                  <a:pt x="1250" y="3"/>
                  <a:pt x="1240" y="4"/>
                  <a:pt x="1224" y="5"/>
                </a:cubicBezTo>
                <a:cubicBezTo>
                  <a:pt x="1209" y="7"/>
                  <a:pt x="1189" y="10"/>
                  <a:pt x="1168" y="13"/>
                </a:cubicBezTo>
                <a:cubicBezTo>
                  <a:pt x="1148" y="16"/>
                  <a:pt x="1128" y="21"/>
                  <a:pt x="1113" y="24"/>
                </a:cubicBezTo>
                <a:cubicBezTo>
                  <a:pt x="1098" y="27"/>
                  <a:pt x="1087" y="29"/>
                  <a:pt x="1087" y="29"/>
                </a:cubicBezTo>
                <a:cubicBezTo>
                  <a:pt x="1065" y="34"/>
                  <a:pt x="1048" y="50"/>
                  <a:pt x="1043" y="68"/>
                </a:cubicBezTo>
                <a:cubicBezTo>
                  <a:pt x="1043" y="68"/>
                  <a:pt x="1040" y="80"/>
                  <a:pt x="1035" y="98"/>
                </a:cubicBezTo>
                <a:cubicBezTo>
                  <a:pt x="1030" y="116"/>
                  <a:pt x="1025" y="140"/>
                  <a:pt x="1020" y="164"/>
                </a:cubicBezTo>
                <a:cubicBezTo>
                  <a:pt x="1015" y="188"/>
                  <a:pt x="1011" y="212"/>
                  <a:pt x="1008" y="229"/>
                </a:cubicBezTo>
                <a:cubicBezTo>
                  <a:pt x="1005" y="247"/>
                  <a:pt x="1003" y="259"/>
                  <a:pt x="1003" y="259"/>
                </a:cubicBezTo>
                <a:cubicBezTo>
                  <a:pt x="1001" y="278"/>
                  <a:pt x="988" y="294"/>
                  <a:pt x="971" y="300"/>
                </a:cubicBezTo>
                <a:cubicBezTo>
                  <a:pt x="971" y="300"/>
                  <a:pt x="963" y="303"/>
                  <a:pt x="953" y="308"/>
                </a:cubicBezTo>
                <a:cubicBezTo>
                  <a:pt x="942" y="312"/>
                  <a:pt x="927" y="318"/>
                  <a:pt x="913" y="324"/>
                </a:cubicBezTo>
                <a:cubicBezTo>
                  <a:pt x="885" y="338"/>
                  <a:pt x="857" y="352"/>
                  <a:pt x="857" y="352"/>
                </a:cubicBezTo>
                <a:cubicBezTo>
                  <a:pt x="857" y="352"/>
                  <a:pt x="829" y="367"/>
                  <a:pt x="802" y="382"/>
                </a:cubicBezTo>
                <a:cubicBezTo>
                  <a:pt x="789" y="390"/>
                  <a:pt x="775" y="398"/>
                  <a:pt x="765" y="404"/>
                </a:cubicBezTo>
                <a:cubicBezTo>
                  <a:pt x="755" y="410"/>
                  <a:pt x="749" y="415"/>
                  <a:pt x="749" y="415"/>
                </a:cubicBezTo>
                <a:cubicBezTo>
                  <a:pt x="733" y="426"/>
                  <a:pt x="713" y="427"/>
                  <a:pt x="696" y="418"/>
                </a:cubicBezTo>
                <a:cubicBezTo>
                  <a:pt x="696" y="418"/>
                  <a:pt x="686" y="412"/>
                  <a:pt x="669" y="404"/>
                </a:cubicBezTo>
                <a:cubicBezTo>
                  <a:pt x="653" y="396"/>
                  <a:pt x="631" y="386"/>
                  <a:pt x="609" y="376"/>
                </a:cubicBezTo>
                <a:cubicBezTo>
                  <a:pt x="587" y="366"/>
                  <a:pt x="564" y="357"/>
                  <a:pt x="546" y="350"/>
                </a:cubicBezTo>
                <a:cubicBezTo>
                  <a:pt x="529" y="344"/>
                  <a:pt x="517" y="340"/>
                  <a:pt x="517" y="340"/>
                </a:cubicBezTo>
                <a:cubicBezTo>
                  <a:pt x="500" y="333"/>
                  <a:pt x="477" y="338"/>
                  <a:pt x="460" y="353"/>
                </a:cubicBezTo>
                <a:cubicBezTo>
                  <a:pt x="460" y="353"/>
                  <a:pt x="452" y="360"/>
                  <a:pt x="441" y="371"/>
                </a:cubicBezTo>
                <a:cubicBezTo>
                  <a:pt x="430" y="381"/>
                  <a:pt x="414" y="395"/>
                  <a:pt x="400" y="410"/>
                </a:cubicBezTo>
                <a:cubicBezTo>
                  <a:pt x="386" y="425"/>
                  <a:pt x="372" y="440"/>
                  <a:pt x="361" y="451"/>
                </a:cubicBezTo>
                <a:cubicBezTo>
                  <a:pt x="351" y="463"/>
                  <a:pt x="344" y="470"/>
                  <a:pt x="344" y="470"/>
                </a:cubicBezTo>
                <a:cubicBezTo>
                  <a:pt x="329" y="487"/>
                  <a:pt x="324" y="510"/>
                  <a:pt x="331" y="528"/>
                </a:cubicBezTo>
                <a:cubicBezTo>
                  <a:pt x="331" y="528"/>
                  <a:pt x="349" y="575"/>
                  <a:pt x="369" y="619"/>
                </a:cubicBezTo>
                <a:cubicBezTo>
                  <a:pt x="389" y="664"/>
                  <a:pt x="412" y="706"/>
                  <a:pt x="412" y="706"/>
                </a:cubicBezTo>
                <a:cubicBezTo>
                  <a:pt x="420" y="722"/>
                  <a:pt x="419" y="742"/>
                  <a:pt x="409" y="758"/>
                </a:cubicBezTo>
                <a:cubicBezTo>
                  <a:pt x="409" y="758"/>
                  <a:pt x="392" y="785"/>
                  <a:pt x="377" y="812"/>
                </a:cubicBezTo>
                <a:cubicBezTo>
                  <a:pt x="369" y="825"/>
                  <a:pt x="361" y="839"/>
                  <a:pt x="356" y="850"/>
                </a:cubicBezTo>
                <a:cubicBezTo>
                  <a:pt x="351" y="860"/>
                  <a:pt x="347" y="867"/>
                  <a:pt x="347" y="867"/>
                </a:cubicBezTo>
                <a:cubicBezTo>
                  <a:pt x="347" y="867"/>
                  <a:pt x="343" y="874"/>
                  <a:pt x="338" y="885"/>
                </a:cubicBezTo>
                <a:cubicBezTo>
                  <a:pt x="334" y="895"/>
                  <a:pt x="327" y="909"/>
                  <a:pt x="321" y="924"/>
                </a:cubicBezTo>
                <a:cubicBezTo>
                  <a:pt x="314" y="938"/>
                  <a:pt x="309" y="953"/>
                  <a:pt x="304" y="963"/>
                </a:cubicBezTo>
                <a:cubicBezTo>
                  <a:pt x="300" y="974"/>
                  <a:pt x="297" y="982"/>
                  <a:pt x="297" y="982"/>
                </a:cubicBezTo>
                <a:cubicBezTo>
                  <a:pt x="291" y="999"/>
                  <a:pt x="275" y="1012"/>
                  <a:pt x="257" y="1015"/>
                </a:cubicBezTo>
                <a:cubicBezTo>
                  <a:pt x="257" y="1015"/>
                  <a:pt x="245" y="1017"/>
                  <a:pt x="227" y="1020"/>
                </a:cubicBezTo>
                <a:cubicBezTo>
                  <a:pt x="209" y="1023"/>
                  <a:pt x="185" y="1027"/>
                  <a:pt x="161" y="1033"/>
                </a:cubicBezTo>
                <a:cubicBezTo>
                  <a:pt x="137" y="1038"/>
                  <a:pt x="113" y="1044"/>
                  <a:pt x="95" y="1048"/>
                </a:cubicBezTo>
                <a:cubicBezTo>
                  <a:pt x="77" y="1053"/>
                  <a:pt x="66" y="1057"/>
                  <a:pt x="66" y="1057"/>
                </a:cubicBezTo>
                <a:cubicBezTo>
                  <a:pt x="47" y="1062"/>
                  <a:pt x="32" y="1079"/>
                  <a:pt x="27" y="1101"/>
                </a:cubicBezTo>
                <a:cubicBezTo>
                  <a:pt x="27" y="1101"/>
                  <a:pt x="25" y="1112"/>
                  <a:pt x="22" y="1127"/>
                </a:cubicBezTo>
                <a:cubicBezTo>
                  <a:pt x="20" y="1142"/>
                  <a:pt x="15" y="1162"/>
                  <a:pt x="13" y="1182"/>
                </a:cubicBezTo>
                <a:cubicBezTo>
                  <a:pt x="10" y="1203"/>
                  <a:pt x="6" y="1223"/>
                  <a:pt x="5" y="1238"/>
                </a:cubicBezTo>
                <a:cubicBezTo>
                  <a:pt x="3" y="1254"/>
                  <a:pt x="2" y="1264"/>
                  <a:pt x="2" y="1264"/>
                </a:cubicBezTo>
                <a:cubicBezTo>
                  <a:pt x="0" y="1286"/>
                  <a:pt x="9" y="1308"/>
                  <a:pt x="26" y="1318"/>
                </a:cubicBezTo>
                <a:cubicBezTo>
                  <a:pt x="26" y="1318"/>
                  <a:pt x="67" y="1346"/>
                  <a:pt x="109" y="1370"/>
                </a:cubicBezTo>
                <a:cubicBezTo>
                  <a:pt x="152" y="1394"/>
                  <a:pt x="195" y="1415"/>
                  <a:pt x="195" y="1415"/>
                </a:cubicBezTo>
                <a:cubicBezTo>
                  <a:pt x="212" y="1423"/>
                  <a:pt x="223" y="1440"/>
                  <a:pt x="224" y="1459"/>
                </a:cubicBezTo>
                <a:cubicBezTo>
                  <a:pt x="224" y="1459"/>
                  <a:pt x="224" y="1467"/>
                  <a:pt x="225" y="1479"/>
                </a:cubicBezTo>
                <a:cubicBezTo>
                  <a:pt x="226" y="1490"/>
                  <a:pt x="228" y="1506"/>
                  <a:pt x="229" y="1521"/>
                </a:cubicBezTo>
                <a:cubicBezTo>
                  <a:pt x="230" y="1537"/>
                  <a:pt x="233" y="1553"/>
                  <a:pt x="235" y="1564"/>
                </a:cubicBezTo>
                <a:cubicBezTo>
                  <a:pt x="236" y="1576"/>
                  <a:pt x="238" y="1583"/>
                  <a:pt x="238" y="1583"/>
                </a:cubicBezTo>
                <a:cubicBezTo>
                  <a:pt x="238" y="1583"/>
                  <a:pt x="239" y="1591"/>
                  <a:pt x="241" y="1603"/>
                </a:cubicBezTo>
                <a:cubicBezTo>
                  <a:pt x="243" y="1614"/>
                  <a:pt x="246" y="1630"/>
                  <a:pt x="249" y="1645"/>
                </a:cubicBezTo>
                <a:cubicBezTo>
                  <a:pt x="252" y="1660"/>
                  <a:pt x="257" y="1675"/>
                  <a:pt x="259" y="1687"/>
                </a:cubicBezTo>
                <a:cubicBezTo>
                  <a:pt x="262" y="1698"/>
                  <a:pt x="264" y="1706"/>
                  <a:pt x="264" y="1706"/>
                </a:cubicBezTo>
                <a:cubicBezTo>
                  <a:pt x="269" y="1724"/>
                  <a:pt x="265" y="1743"/>
                  <a:pt x="251" y="1756"/>
                </a:cubicBezTo>
                <a:cubicBezTo>
                  <a:pt x="251" y="1756"/>
                  <a:pt x="217" y="1790"/>
                  <a:pt x="185" y="1827"/>
                </a:cubicBezTo>
                <a:cubicBezTo>
                  <a:pt x="168" y="1845"/>
                  <a:pt x="153" y="1864"/>
                  <a:pt x="141" y="1878"/>
                </a:cubicBezTo>
                <a:cubicBezTo>
                  <a:pt x="129" y="1893"/>
                  <a:pt x="121" y="1903"/>
                  <a:pt x="121" y="1903"/>
                </a:cubicBezTo>
                <a:cubicBezTo>
                  <a:pt x="110" y="1918"/>
                  <a:pt x="108" y="1941"/>
                  <a:pt x="117" y="1961"/>
                </a:cubicBezTo>
                <a:cubicBezTo>
                  <a:pt x="117" y="1961"/>
                  <a:pt x="121" y="1971"/>
                  <a:pt x="128" y="1985"/>
                </a:cubicBezTo>
                <a:cubicBezTo>
                  <a:pt x="134" y="1999"/>
                  <a:pt x="143" y="2017"/>
                  <a:pt x="152" y="2035"/>
                </a:cubicBezTo>
                <a:cubicBezTo>
                  <a:pt x="162" y="2053"/>
                  <a:pt x="172" y="2071"/>
                  <a:pt x="179" y="2085"/>
                </a:cubicBezTo>
                <a:cubicBezTo>
                  <a:pt x="187" y="2098"/>
                  <a:pt x="192" y="2107"/>
                  <a:pt x="192" y="2107"/>
                </a:cubicBezTo>
                <a:cubicBezTo>
                  <a:pt x="204" y="2126"/>
                  <a:pt x="224" y="2138"/>
                  <a:pt x="243" y="2137"/>
                </a:cubicBezTo>
                <a:cubicBezTo>
                  <a:pt x="243" y="2137"/>
                  <a:pt x="255" y="2137"/>
                  <a:pt x="274" y="2136"/>
                </a:cubicBezTo>
                <a:cubicBezTo>
                  <a:pt x="292" y="2134"/>
                  <a:pt x="317" y="2132"/>
                  <a:pt x="341" y="2130"/>
                </a:cubicBezTo>
                <a:cubicBezTo>
                  <a:pt x="389" y="2125"/>
                  <a:pt x="437" y="2116"/>
                  <a:pt x="437" y="2116"/>
                </a:cubicBezTo>
                <a:cubicBezTo>
                  <a:pt x="456" y="2113"/>
                  <a:pt x="474" y="2120"/>
                  <a:pt x="486" y="2135"/>
                </a:cubicBezTo>
                <a:cubicBezTo>
                  <a:pt x="486" y="2135"/>
                  <a:pt x="491" y="2141"/>
                  <a:pt x="499" y="2150"/>
                </a:cubicBezTo>
                <a:cubicBezTo>
                  <a:pt x="506" y="2159"/>
                  <a:pt x="516" y="2171"/>
                  <a:pt x="527" y="2182"/>
                </a:cubicBezTo>
                <a:cubicBezTo>
                  <a:pt x="538" y="2194"/>
                  <a:pt x="548" y="2205"/>
                  <a:pt x="556" y="2214"/>
                </a:cubicBezTo>
                <a:cubicBezTo>
                  <a:pt x="564" y="2222"/>
                  <a:pt x="570" y="2227"/>
                  <a:pt x="570" y="2227"/>
                </a:cubicBezTo>
                <a:cubicBezTo>
                  <a:pt x="570" y="2227"/>
                  <a:pt x="576" y="2233"/>
                  <a:pt x="584" y="2241"/>
                </a:cubicBezTo>
                <a:cubicBezTo>
                  <a:pt x="593" y="2249"/>
                  <a:pt x="604" y="2260"/>
                  <a:pt x="616" y="2270"/>
                </a:cubicBezTo>
                <a:cubicBezTo>
                  <a:pt x="628" y="2280"/>
                  <a:pt x="639" y="2291"/>
                  <a:pt x="648" y="2298"/>
                </a:cubicBezTo>
                <a:cubicBezTo>
                  <a:pt x="658" y="2306"/>
                  <a:pt x="664" y="2310"/>
                  <a:pt x="664" y="2310"/>
                </a:cubicBezTo>
                <a:cubicBezTo>
                  <a:pt x="679" y="2322"/>
                  <a:pt x="686" y="2341"/>
                  <a:pt x="683" y="2359"/>
                </a:cubicBezTo>
                <a:cubicBezTo>
                  <a:pt x="683" y="2359"/>
                  <a:pt x="675" y="2407"/>
                  <a:pt x="670" y="2456"/>
                </a:cubicBezTo>
                <a:cubicBezTo>
                  <a:pt x="666" y="2504"/>
                  <a:pt x="664" y="2554"/>
                  <a:pt x="664" y="2554"/>
                </a:cubicBezTo>
                <a:cubicBezTo>
                  <a:pt x="663" y="2573"/>
                  <a:pt x="675" y="2593"/>
                  <a:pt x="695" y="2604"/>
                </a:cubicBezTo>
                <a:cubicBezTo>
                  <a:pt x="695" y="2604"/>
                  <a:pt x="704" y="2609"/>
                  <a:pt x="717" y="2617"/>
                </a:cubicBezTo>
                <a:cubicBezTo>
                  <a:pt x="730" y="2625"/>
                  <a:pt x="749" y="2634"/>
                  <a:pt x="767" y="2643"/>
                </a:cubicBezTo>
                <a:cubicBezTo>
                  <a:pt x="785" y="2653"/>
                  <a:pt x="804" y="2661"/>
                  <a:pt x="818" y="2667"/>
                </a:cubicBezTo>
                <a:cubicBezTo>
                  <a:pt x="832" y="2674"/>
                  <a:pt x="842" y="2678"/>
                  <a:pt x="842" y="2678"/>
                </a:cubicBezTo>
                <a:cubicBezTo>
                  <a:pt x="862" y="2687"/>
                  <a:pt x="885" y="2684"/>
                  <a:pt x="900" y="2672"/>
                </a:cubicBezTo>
                <a:cubicBezTo>
                  <a:pt x="900" y="2672"/>
                  <a:pt x="910" y="2665"/>
                  <a:pt x="924" y="2653"/>
                </a:cubicBezTo>
                <a:cubicBezTo>
                  <a:pt x="938" y="2641"/>
                  <a:pt x="957" y="2625"/>
                  <a:pt x="975" y="2608"/>
                </a:cubicBezTo>
                <a:cubicBezTo>
                  <a:pt x="993" y="2592"/>
                  <a:pt x="1011" y="2575"/>
                  <a:pt x="1024" y="2563"/>
                </a:cubicBezTo>
                <a:cubicBezTo>
                  <a:pt x="1036" y="2550"/>
                  <a:pt x="1045" y="2541"/>
                  <a:pt x="1045" y="2541"/>
                </a:cubicBezTo>
                <a:cubicBezTo>
                  <a:pt x="1058" y="2527"/>
                  <a:pt x="1077" y="2522"/>
                  <a:pt x="1095" y="2527"/>
                </a:cubicBezTo>
                <a:cubicBezTo>
                  <a:pt x="1095" y="2527"/>
                  <a:pt x="1103" y="2529"/>
                  <a:pt x="1114" y="2532"/>
                </a:cubicBezTo>
                <a:cubicBezTo>
                  <a:pt x="1126" y="2534"/>
                  <a:pt x="1141" y="2539"/>
                  <a:pt x="1156" y="2542"/>
                </a:cubicBezTo>
                <a:cubicBezTo>
                  <a:pt x="1172" y="2545"/>
                  <a:pt x="1187" y="2547"/>
                  <a:pt x="1199" y="2550"/>
                </a:cubicBezTo>
                <a:cubicBezTo>
                  <a:pt x="1210" y="2552"/>
                  <a:pt x="1218" y="2553"/>
                  <a:pt x="1218" y="2553"/>
                </a:cubicBezTo>
                <a:cubicBezTo>
                  <a:pt x="1218" y="2553"/>
                  <a:pt x="1226" y="2554"/>
                  <a:pt x="1237" y="2555"/>
                </a:cubicBezTo>
                <a:cubicBezTo>
                  <a:pt x="1249" y="2557"/>
                  <a:pt x="1264" y="2559"/>
                  <a:pt x="1280" y="2560"/>
                </a:cubicBezTo>
                <a:cubicBezTo>
                  <a:pt x="1311" y="2564"/>
                  <a:pt x="1342" y="2565"/>
                  <a:pt x="1342" y="2565"/>
                </a:cubicBezTo>
                <a:cubicBezTo>
                  <a:pt x="1361" y="2566"/>
                  <a:pt x="1378" y="2577"/>
                  <a:pt x="1387" y="2593"/>
                </a:cubicBezTo>
                <a:cubicBezTo>
                  <a:pt x="1387" y="2593"/>
                  <a:pt x="1408" y="2636"/>
                  <a:pt x="1433" y="2679"/>
                </a:cubicBezTo>
                <a:cubicBezTo>
                  <a:pt x="1457" y="2721"/>
                  <a:pt x="1485" y="2762"/>
                  <a:pt x="1485" y="2762"/>
                </a:cubicBezTo>
                <a:cubicBezTo>
                  <a:pt x="1496" y="2778"/>
                  <a:pt x="1517" y="2787"/>
                  <a:pt x="1540" y="2785"/>
                </a:cubicBezTo>
                <a:cubicBezTo>
                  <a:pt x="1540" y="2785"/>
                  <a:pt x="1550" y="2783"/>
                  <a:pt x="1565" y="2782"/>
                </a:cubicBezTo>
                <a:close/>
                <a:moveTo>
                  <a:pt x="1348" y="2271"/>
                </a:moveTo>
                <a:cubicBezTo>
                  <a:pt x="1335" y="2271"/>
                  <a:pt x="1323" y="2270"/>
                  <a:pt x="1313" y="2269"/>
                </a:cubicBezTo>
                <a:cubicBezTo>
                  <a:pt x="1303" y="2268"/>
                  <a:pt x="1293" y="2267"/>
                  <a:pt x="1286" y="2266"/>
                </a:cubicBezTo>
                <a:cubicBezTo>
                  <a:pt x="1271" y="2264"/>
                  <a:pt x="1262" y="2263"/>
                  <a:pt x="1262" y="2263"/>
                </a:cubicBezTo>
                <a:cubicBezTo>
                  <a:pt x="1262" y="2263"/>
                  <a:pt x="1254" y="2262"/>
                  <a:pt x="1239" y="2259"/>
                </a:cubicBezTo>
                <a:cubicBezTo>
                  <a:pt x="1232" y="2257"/>
                  <a:pt x="1223" y="2256"/>
                  <a:pt x="1212" y="2254"/>
                </a:cubicBezTo>
                <a:cubicBezTo>
                  <a:pt x="1202" y="2251"/>
                  <a:pt x="1190" y="2248"/>
                  <a:pt x="1178" y="2245"/>
                </a:cubicBezTo>
                <a:cubicBezTo>
                  <a:pt x="1128" y="2233"/>
                  <a:pt x="1061" y="2211"/>
                  <a:pt x="1000" y="2179"/>
                </a:cubicBezTo>
                <a:cubicBezTo>
                  <a:pt x="938" y="2148"/>
                  <a:pt x="881" y="2109"/>
                  <a:pt x="841" y="2076"/>
                </a:cubicBezTo>
                <a:cubicBezTo>
                  <a:pt x="830" y="2069"/>
                  <a:pt x="822" y="2060"/>
                  <a:pt x="814" y="2053"/>
                </a:cubicBezTo>
                <a:cubicBezTo>
                  <a:pt x="806" y="2047"/>
                  <a:pt x="799" y="2041"/>
                  <a:pt x="794" y="2035"/>
                </a:cubicBezTo>
                <a:cubicBezTo>
                  <a:pt x="783" y="2025"/>
                  <a:pt x="777" y="2019"/>
                  <a:pt x="777" y="2019"/>
                </a:cubicBezTo>
                <a:cubicBezTo>
                  <a:pt x="777" y="2019"/>
                  <a:pt x="770" y="2013"/>
                  <a:pt x="760" y="2002"/>
                </a:cubicBezTo>
                <a:cubicBezTo>
                  <a:pt x="755" y="1996"/>
                  <a:pt x="749" y="1990"/>
                  <a:pt x="741" y="1982"/>
                </a:cubicBezTo>
                <a:cubicBezTo>
                  <a:pt x="734" y="1974"/>
                  <a:pt x="727" y="1965"/>
                  <a:pt x="718" y="1955"/>
                </a:cubicBezTo>
                <a:cubicBezTo>
                  <a:pt x="685" y="1916"/>
                  <a:pt x="646" y="1859"/>
                  <a:pt x="614" y="1797"/>
                </a:cubicBezTo>
                <a:cubicBezTo>
                  <a:pt x="582" y="1735"/>
                  <a:pt x="558" y="1670"/>
                  <a:pt x="545" y="1620"/>
                </a:cubicBezTo>
                <a:cubicBezTo>
                  <a:pt x="542" y="1607"/>
                  <a:pt x="539" y="1596"/>
                  <a:pt x="537" y="1586"/>
                </a:cubicBezTo>
                <a:cubicBezTo>
                  <a:pt x="535" y="1576"/>
                  <a:pt x="533" y="1567"/>
                  <a:pt x="531" y="1559"/>
                </a:cubicBezTo>
                <a:cubicBezTo>
                  <a:pt x="528" y="1544"/>
                  <a:pt x="527" y="1536"/>
                  <a:pt x="527" y="1536"/>
                </a:cubicBezTo>
                <a:cubicBezTo>
                  <a:pt x="527" y="1536"/>
                  <a:pt x="526" y="1527"/>
                  <a:pt x="524" y="1512"/>
                </a:cubicBezTo>
                <a:cubicBezTo>
                  <a:pt x="522" y="1505"/>
                  <a:pt x="521" y="1496"/>
                  <a:pt x="520" y="1485"/>
                </a:cubicBezTo>
                <a:cubicBezTo>
                  <a:pt x="520" y="1475"/>
                  <a:pt x="518" y="1463"/>
                  <a:pt x="517" y="1450"/>
                </a:cubicBezTo>
                <a:cubicBezTo>
                  <a:pt x="514" y="1399"/>
                  <a:pt x="515" y="1329"/>
                  <a:pt x="526" y="1261"/>
                </a:cubicBezTo>
                <a:cubicBezTo>
                  <a:pt x="536" y="1193"/>
                  <a:pt x="556" y="1126"/>
                  <a:pt x="574" y="1078"/>
                </a:cubicBezTo>
                <a:cubicBezTo>
                  <a:pt x="579" y="1066"/>
                  <a:pt x="584" y="1055"/>
                  <a:pt x="588" y="1045"/>
                </a:cubicBezTo>
                <a:cubicBezTo>
                  <a:pt x="592" y="1035"/>
                  <a:pt x="596" y="1027"/>
                  <a:pt x="599" y="1020"/>
                </a:cubicBezTo>
                <a:cubicBezTo>
                  <a:pt x="605" y="1006"/>
                  <a:pt x="609" y="999"/>
                  <a:pt x="609" y="999"/>
                </a:cubicBezTo>
                <a:cubicBezTo>
                  <a:pt x="609" y="999"/>
                  <a:pt x="613" y="991"/>
                  <a:pt x="620" y="977"/>
                </a:cubicBezTo>
                <a:cubicBezTo>
                  <a:pt x="624" y="971"/>
                  <a:pt x="628" y="963"/>
                  <a:pt x="634" y="954"/>
                </a:cubicBezTo>
                <a:cubicBezTo>
                  <a:pt x="639" y="945"/>
                  <a:pt x="645" y="934"/>
                  <a:pt x="652" y="923"/>
                </a:cubicBezTo>
                <a:cubicBezTo>
                  <a:pt x="679" y="879"/>
                  <a:pt x="721" y="824"/>
                  <a:pt x="770" y="775"/>
                </a:cubicBezTo>
                <a:cubicBezTo>
                  <a:pt x="818" y="726"/>
                  <a:pt x="873" y="684"/>
                  <a:pt x="916" y="656"/>
                </a:cubicBezTo>
                <a:cubicBezTo>
                  <a:pt x="938" y="642"/>
                  <a:pt x="957" y="631"/>
                  <a:pt x="970" y="624"/>
                </a:cubicBezTo>
                <a:cubicBezTo>
                  <a:pt x="984" y="616"/>
                  <a:pt x="991" y="612"/>
                  <a:pt x="991" y="612"/>
                </a:cubicBezTo>
                <a:cubicBezTo>
                  <a:pt x="991" y="612"/>
                  <a:pt x="999" y="609"/>
                  <a:pt x="1013" y="602"/>
                </a:cubicBezTo>
                <a:cubicBezTo>
                  <a:pt x="1026" y="595"/>
                  <a:pt x="1046" y="587"/>
                  <a:pt x="1070" y="576"/>
                </a:cubicBezTo>
                <a:cubicBezTo>
                  <a:pt x="1118" y="557"/>
                  <a:pt x="1184" y="536"/>
                  <a:pt x="1252" y="526"/>
                </a:cubicBezTo>
                <a:cubicBezTo>
                  <a:pt x="1321" y="515"/>
                  <a:pt x="1390" y="512"/>
                  <a:pt x="1441" y="516"/>
                </a:cubicBezTo>
                <a:cubicBezTo>
                  <a:pt x="1454" y="516"/>
                  <a:pt x="1466" y="517"/>
                  <a:pt x="1477" y="518"/>
                </a:cubicBezTo>
                <a:cubicBezTo>
                  <a:pt x="1487" y="519"/>
                  <a:pt x="1496" y="520"/>
                  <a:pt x="1504" y="521"/>
                </a:cubicBezTo>
                <a:cubicBezTo>
                  <a:pt x="1519" y="523"/>
                  <a:pt x="1527" y="524"/>
                  <a:pt x="1527" y="524"/>
                </a:cubicBezTo>
                <a:cubicBezTo>
                  <a:pt x="1527" y="524"/>
                  <a:pt x="1536" y="525"/>
                  <a:pt x="1551" y="528"/>
                </a:cubicBezTo>
                <a:cubicBezTo>
                  <a:pt x="1558" y="530"/>
                  <a:pt x="1567" y="531"/>
                  <a:pt x="1578" y="533"/>
                </a:cubicBezTo>
                <a:cubicBezTo>
                  <a:pt x="1588" y="536"/>
                  <a:pt x="1599" y="539"/>
                  <a:pt x="1612" y="542"/>
                </a:cubicBezTo>
                <a:cubicBezTo>
                  <a:pt x="1662" y="554"/>
                  <a:pt x="1728" y="576"/>
                  <a:pt x="1790" y="608"/>
                </a:cubicBezTo>
                <a:cubicBezTo>
                  <a:pt x="1852" y="639"/>
                  <a:pt x="1909" y="678"/>
                  <a:pt x="1949" y="711"/>
                </a:cubicBezTo>
                <a:cubicBezTo>
                  <a:pt x="1959" y="718"/>
                  <a:pt x="1968" y="727"/>
                  <a:pt x="1976" y="734"/>
                </a:cubicBezTo>
                <a:cubicBezTo>
                  <a:pt x="1984" y="741"/>
                  <a:pt x="1991" y="746"/>
                  <a:pt x="1996" y="752"/>
                </a:cubicBezTo>
                <a:cubicBezTo>
                  <a:pt x="2007" y="762"/>
                  <a:pt x="2013" y="768"/>
                  <a:pt x="2013" y="768"/>
                </a:cubicBezTo>
                <a:cubicBezTo>
                  <a:pt x="2013" y="768"/>
                  <a:pt x="2020" y="774"/>
                  <a:pt x="2030" y="785"/>
                </a:cubicBezTo>
                <a:cubicBezTo>
                  <a:pt x="2035" y="791"/>
                  <a:pt x="2041" y="797"/>
                  <a:pt x="2048" y="805"/>
                </a:cubicBezTo>
                <a:cubicBezTo>
                  <a:pt x="2055" y="813"/>
                  <a:pt x="2063" y="822"/>
                  <a:pt x="2071" y="832"/>
                </a:cubicBezTo>
                <a:cubicBezTo>
                  <a:pt x="2104" y="871"/>
                  <a:pt x="2144" y="928"/>
                  <a:pt x="2176" y="990"/>
                </a:cubicBezTo>
                <a:cubicBezTo>
                  <a:pt x="2208" y="1052"/>
                  <a:pt x="2231" y="1117"/>
                  <a:pt x="2244" y="1167"/>
                </a:cubicBezTo>
                <a:cubicBezTo>
                  <a:pt x="2248" y="1180"/>
                  <a:pt x="2251" y="1191"/>
                  <a:pt x="2253" y="1201"/>
                </a:cubicBezTo>
                <a:cubicBezTo>
                  <a:pt x="2255" y="1212"/>
                  <a:pt x="2257" y="1220"/>
                  <a:pt x="2258" y="1228"/>
                </a:cubicBezTo>
                <a:cubicBezTo>
                  <a:pt x="2262" y="1243"/>
                  <a:pt x="2263" y="1251"/>
                  <a:pt x="2263" y="1251"/>
                </a:cubicBezTo>
                <a:cubicBezTo>
                  <a:pt x="2263" y="1251"/>
                  <a:pt x="2264" y="1260"/>
                  <a:pt x="2266" y="1275"/>
                </a:cubicBezTo>
                <a:cubicBezTo>
                  <a:pt x="2268" y="1282"/>
                  <a:pt x="2268" y="1291"/>
                  <a:pt x="2269" y="1302"/>
                </a:cubicBezTo>
                <a:cubicBezTo>
                  <a:pt x="2270" y="1312"/>
                  <a:pt x="2272" y="1324"/>
                  <a:pt x="2272" y="1337"/>
                </a:cubicBezTo>
                <a:cubicBezTo>
                  <a:pt x="2276" y="1388"/>
                  <a:pt x="2274" y="1458"/>
                  <a:pt x="2264" y="1526"/>
                </a:cubicBezTo>
                <a:cubicBezTo>
                  <a:pt x="2254" y="1595"/>
                  <a:pt x="2234" y="1661"/>
                  <a:pt x="2215" y="1709"/>
                </a:cubicBezTo>
                <a:cubicBezTo>
                  <a:pt x="2210" y="1721"/>
                  <a:pt x="2206" y="1733"/>
                  <a:pt x="2202" y="1742"/>
                </a:cubicBezTo>
                <a:cubicBezTo>
                  <a:pt x="2198" y="1752"/>
                  <a:pt x="2194" y="1760"/>
                  <a:pt x="2191" y="1767"/>
                </a:cubicBezTo>
                <a:cubicBezTo>
                  <a:pt x="2185" y="1781"/>
                  <a:pt x="2180" y="1788"/>
                  <a:pt x="2180" y="1788"/>
                </a:cubicBezTo>
                <a:cubicBezTo>
                  <a:pt x="2180" y="1788"/>
                  <a:pt x="2176" y="1796"/>
                  <a:pt x="2169" y="1810"/>
                </a:cubicBezTo>
                <a:cubicBezTo>
                  <a:pt x="2166" y="1816"/>
                  <a:pt x="2161" y="1824"/>
                  <a:pt x="2156" y="1833"/>
                </a:cubicBezTo>
                <a:cubicBezTo>
                  <a:pt x="2151" y="1842"/>
                  <a:pt x="2145" y="1853"/>
                  <a:pt x="2138" y="1864"/>
                </a:cubicBezTo>
                <a:cubicBezTo>
                  <a:pt x="2110" y="1908"/>
                  <a:pt x="2069" y="1963"/>
                  <a:pt x="2020" y="2012"/>
                </a:cubicBezTo>
                <a:cubicBezTo>
                  <a:pt x="1972" y="2061"/>
                  <a:pt x="1917" y="2103"/>
                  <a:pt x="1873" y="2131"/>
                </a:cubicBezTo>
                <a:cubicBezTo>
                  <a:pt x="1851" y="2145"/>
                  <a:pt x="1833" y="2156"/>
                  <a:pt x="1819" y="2163"/>
                </a:cubicBezTo>
                <a:cubicBezTo>
                  <a:pt x="1806" y="2171"/>
                  <a:pt x="1798" y="2175"/>
                  <a:pt x="1798" y="2175"/>
                </a:cubicBezTo>
                <a:cubicBezTo>
                  <a:pt x="1798" y="2175"/>
                  <a:pt x="1791" y="2179"/>
                  <a:pt x="1777" y="2185"/>
                </a:cubicBezTo>
                <a:cubicBezTo>
                  <a:pt x="1763" y="2192"/>
                  <a:pt x="1743" y="2201"/>
                  <a:pt x="1720" y="2211"/>
                </a:cubicBezTo>
                <a:cubicBezTo>
                  <a:pt x="1671" y="2230"/>
                  <a:pt x="1605" y="2251"/>
                  <a:pt x="1537" y="2261"/>
                </a:cubicBezTo>
                <a:cubicBezTo>
                  <a:pt x="1469" y="2273"/>
                  <a:pt x="1400" y="2275"/>
                  <a:pt x="1348" y="2271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4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41"/>
          <p:cNvSpPr>
            <a:spLocks noChangeShapeType="1"/>
          </p:cNvSpPr>
          <p:nvPr/>
        </p:nvSpPr>
        <p:spPr bwMode="auto">
          <a:xfrm rot="21544135">
            <a:off x="7831730" y="503983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2"/>
          <p:cNvSpPr>
            <a:spLocks noChangeShapeType="1"/>
          </p:cNvSpPr>
          <p:nvPr/>
        </p:nvSpPr>
        <p:spPr bwMode="auto">
          <a:xfrm rot="21544135">
            <a:off x="7831730" y="503983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3"/>
          <p:cNvSpPr>
            <a:spLocks noChangeShapeType="1"/>
          </p:cNvSpPr>
          <p:nvPr/>
        </p:nvSpPr>
        <p:spPr bwMode="auto">
          <a:xfrm rot="21544135">
            <a:off x="7796805" y="480488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44"/>
          <p:cNvSpPr>
            <a:spLocks noChangeShapeType="1"/>
          </p:cNvSpPr>
          <p:nvPr/>
        </p:nvSpPr>
        <p:spPr bwMode="auto">
          <a:xfrm rot="21544135">
            <a:off x="7796805" y="4804883"/>
            <a:ext cx="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5"/>
          <p:cNvSpPr>
            <a:spLocks noEditPoints="1"/>
          </p:cNvSpPr>
          <p:nvPr/>
        </p:nvSpPr>
        <p:spPr bwMode="auto">
          <a:xfrm rot="21544135">
            <a:off x="7575361" y="1012832"/>
            <a:ext cx="1736482" cy="1737518"/>
          </a:xfrm>
          <a:custGeom>
            <a:avLst/>
            <a:gdLst>
              <a:gd name="T0" fmla="*/ 3810 w 6583"/>
              <a:gd name="T1" fmla="*/ 6539 h 6583"/>
              <a:gd name="T2" fmla="*/ 4191 w 6583"/>
              <a:gd name="T3" fmla="*/ 6511 h 6583"/>
              <a:gd name="T4" fmla="*/ 4447 w 6583"/>
              <a:gd name="T5" fmla="*/ 5938 h 6583"/>
              <a:gd name="T6" fmla="*/ 4863 w 6583"/>
              <a:gd name="T7" fmla="*/ 5714 h 6583"/>
              <a:gd name="T8" fmla="*/ 5479 w 6583"/>
              <a:gd name="T9" fmla="*/ 5820 h 6583"/>
              <a:gd name="T10" fmla="*/ 5716 w 6583"/>
              <a:gd name="T11" fmla="*/ 5594 h 6583"/>
              <a:gd name="T12" fmla="*/ 5604 w 6583"/>
              <a:gd name="T13" fmla="*/ 5113 h 6583"/>
              <a:gd name="T14" fmla="*/ 5759 w 6583"/>
              <a:gd name="T15" fmla="*/ 4793 h 6583"/>
              <a:gd name="T16" fmla="*/ 6363 w 6583"/>
              <a:gd name="T17" fmla="*/ 4466 h 6583"/>
              <a:gd name="T18" fmla="*/ 6360 w 6583"/>
              <a:gd name="T19" fmla="*/ 3831 h 6583"/>
              <a:gd name="T20" fmla="*/ 6180 w 6583"/>
              <a:gd name="T21" fmla="*/ 3318 h 6583"/>
              <a:gd name="T22" fmla="*/ 6272 w 6583"/>
              <a:gd name="T23" fmla="*/ 2971 h 6583"/>
              <a:gd name="T24" fmla="*/ 6573 w 6583"/>
              <a:gd name="T25" fmla="*/ 2647 h 6583"/>
              <a:gd name="T26" fmla="*/ 6414 w 6583"/>
              <a:gd name="T27" fmla="*/ 2259 h 6583"/>
              <a:gd name="T28" fmla="*/ 5885 w 6583"/>
              <a:gd name="T29" fmla="*/ 2019 h 6583"/>
              <a:gd name="T30" fmla="*/ 5685 w 6583"/>
              <a:gd name="T31" fmla="*/ 1579 h 6583"/>
              <a:gd name="T32" fmla="*/ 5710 w 6583"/>
              <a:gd name="T33" fmla="*/ 982 h 6583"/>
              <a:gd name="T34" fmla="*/ 5421 w 6583"/>
              <a:gd name="T35" fmla="*/ 855 h 6583"/>
              <a:gd name="T36" fmla="*/ 4974 w 6583"/>
              <a:gd name="T37" fmla="*/ 943 h 6583"/>
              <a:gd name="T38" fmla="*/ 4568 w 6583"/>
              <a:gd name="T39" fmla="*/ 700 h 6583"/>
              <a:gd name="T40" fmla="*/ 4231 w 6583"/>
              <a:gd name="T41" fmla="*/ 83 h 6583"/>
              <a:gd name="T42" fmla="*/ 3614 w 6583"/>
              <a:gd name="T43" fmla="*/ 421 h 6583"/>
              <a:gd name="T44" fmla="*/ 3141 w 6583"/>
              <a:gd name="T45" fmla="*/ 406 h 6583"/>
              <a:gd name="T46" fmla="*/ 2812 w 6583"/>
              <a:gd name="T47" fmla="*/ 91 h 6583"/>
              <a:gd name="T48" fmla="*/ 2501 w 6583"/>
              <a:gd name="T49" fmla="*/ 42 h 6583"/>
              <a:gd name="T50" fmla="*/ 2200 w 6583"/>
              <a:gd name="T51" fmla="*/ 558 h 6583"/>
              <a:gd name="T52" fmla="*/ 1794 w 6583"/>
              <a:gd name="T53" fmla="*/ 821 h 6583"/>
              <a:gd name="T54" fmla="*/ 1220 w 6583"/>
              <a:gd name="T55" fmla="*/ 738 h 6583"/>
              <a:gd name="T56" fmla="*/ 876 w 6583"/>
              <a:gd name="T57" fmla="*/ 978 h 6583"/>
              <a:gd name="T58" fmla="*/ 954 w 6583"/>
              <a:gd name="T59" fmla="*/ 1414 h 6583"/>
              <a:gd name="T60" fmla="*/ 845 w 6583"/>
              <a:gd name="T61" fmla="*/ 1755 h 6583"/>
              <a:gd name="T62" fmla="*/ 417 w 6583"/>
              <a:gd name="T63" fmla="*/ 2090 h 6583"/>
              <a:gd name="T64" fmla="*/ 72 w 6583"/>
              <a:gd name="T65" fmla="*/ 2623 h 6583"/>
              <a:gd name="T66" fmla="*/ 404 w 6583"/>
              <a:gd name="T67" fmla="*/ 3224 h 6583"/>
              <a:gd name="T68" fmla="*/ 362 w 6583"/>
              <a:gd name="T69" fmla="*/ 3577 h 6583"/>
              <a:gd name="T70" fmla="*/ 8 w 6583"/>
              <a:gd name="T71" fmla="*/ 3922 h 6583"/>
              <a:gd name="T72" fmla="*/ 86 w 6583"/>
              <a:gd name="T73" fmla="*/ 4240 h 6583"/>
              <a:gd name="T74" fmla="*/ 661 w 6583"/>
              <a:gd name="T75" fmla="*/ 4483 h 6583"/>
              <a:gd name="T76" fmla="*/ 891 w 6583"/>
              <a:gd name="T77" fmla="*/ 4897 h 6583"/>
              <a:gd name="T78" fmla="*/ 797 w 6583"/>
              <a:gd name="T79" fmla="*/ 5517 h 6583"/>
              <a:gd name="T80" fmla="*/ 1103 w 6583"/>
              <a:gd name="T81" fmla="*/ 5746 h 6583"/>
              <a:gd name="T82" fmla="*/ 1576 w 6583"/>
              <a:gd name="T83" fmla="*/ 5616 h 6583"/>
              <a:gd name="T84" fmla="*/ 1901 w 6583"/>
              <a:gd name="T85" fmla="*/ 5823 h 6583"/>
              <a:gd name="T86" fmla="*/ 2196 w 6583"/>
              <a:gd name="T87" fmla="*/ 6450 h 6583"/>
              <a:gd name="T88" fmla="*/ 2870 w 6583"/>
              <a:gd name="T89" fmla="*/ 6204 h 6583"/>
              <a:gd name="T90" fmla="*/ 3353 w 6583"/>
              <a:gd name="T91" fmla="*/ 6179 h 6583"/>
              <a:gd name="T92" fmla="*/ 3187 w 6583"/>
              <a:gd name="T93" fmla="*/ 5587 h 6583"/>
              <a:gd name="T94" fmla="*/ 2096 w 6583"/>
              <a:gd name="T95" fmla="*/ 5254 h 6583"/>
              <a:gd name="T96" fmla="*/ 1331 w 6583"/>
              <a:gd name="T97" fmla="*/ 4490 h 6583"/>
              <a:gd name="T98" fmla="*/ 1192 w 6583"/>
              <a:gd name="T99" fmla="*/ 4225 h 6583"/>
              <a:gd name="T100" fmla="*/ 995 w 6583"/>
              <a:gd name="T101" fmla="*/ 3187 h 6583"/>
              <a:gd name="T102" fmla="*/ 1329 w 6583"/>
              <a:gd name="T103" fmla="*/ 2096 h 6583"/>
              <a:gd name="T104" fmla="*/ 2092 w 6583"/>
              <a:gd name="T105" fmla="*/ 1331 h 6583"/>
              <a:gd name="T106" fmla="*/ 2358 w 6583"/>
              <a:gd name="T107" fmla="*/ 1192 h 6583"/>
              <a:gd name="T108" fmla="*/ 3396 w 6583"/>
              <a:gd name="T109" fmla="*/ 995 h 6583"/>
              <a:gd name="T110" fmla="*/ 4486 w 6583"/>
              <a:gd name="T111" fmla="*/ 1329 h 6583"/>
              <a:gd name="T112" fmla="*/ 5252 w 6583"/>
              <a:gd name="T113" fmla="*/ 2092 h 6583"/>
              <a:gd name="T114" fmla="*/ 5391 w 6583"/>
              <a:gd name="T115" fmla="*/ 2358 h 6583"/>
              <a:gd name="T116" fmla="*/ 5587 w 6583"/>
              <a:gd name="T117" fmla="*/ 3395 h 6583"/>
              <a:gd name="T118" fmla="*/ 5254 w 6583"/>
              <a:gd name="T119" fmla="*/ 4486 h 6583"/>
              <a:gd name="T120" fmla="*/ 4491 w 6583"/>
              <a:gd name="T121" fmla="*/ 5251 h 6583"/>
              <a:gd name="T122" fmla="*/ 4225 w 6583"/>
              <a:gd name="T123" fmla="*/ 5390 h 6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583" h="6583">
                <a:moveTo>
                  <a:pt x="3578" y="6221"/>
                </a:moveTo>
                <a:cubicBezTo>
                  <a:pt x="3578" y="6221"/>
                  <a:pt x="3591" y="6241"/>
                  <a:pt x="3611" y="6272"/>
                </a:cubicBezTo>
                <a:cubicBezTo>
                  <a:pt x="3632" y="6302"/>
                  <a:pt x="3659" y="6342"/>
                  <a:pt x="3688" y="6382"/>
                </a:cubicBezTo>
                <a:cubicBezTo>
                  <a:pt x="3717" y="6422"/>
                  <a:pt x="3748" y="6461"/>
                  <a:pt x="3771" y="6491"/>
                </a:cubicBezTo>
                <a:cubicBezTo>
                  <a:pt x="3794" y="6520"/>
                  <a:pt x="3810" y="6539"/>
                  <a:pt x="3810" y="6539"/>
                </a:cubicBezTo>
                <a:cubicBezTo>
                  <a:pt x="3834" y="6569"/>
                  <a:pt x="3878" y="6583"/>
                  <a:pt x="3922" y="6575"/>
                </a:cubicBezTo>
                <a:cubicBezTo>
                  <a:pt x="3922" y="6575"/>
                  <a:pt x="3927" y="6574"/>
                  <a:pt x="3936" y="6572"/>
                </a:cubicBezTo>
                <a:cubicBezTo>
                  <a:pt x="3945" y="6571"/>
                  <a:pt x="3957" y="6568"/>
                  <a:pt x="3972" y="6565"/>
                </a:cubicBezTo>
                <a:cubicBezTo>
                  <a:pt x="4002" y="6558"/>
                  <a:pt x="4042" y="6549"/>
                  <a:pt x="4082" y="6540"/>
                </a:cubicBezTo>
                <a:cubicBezTo>
                  <a:pt x="4122" y="6531"/>
                  <a:pt x="4161" y="6519"/>
                  <a:pt x="4191" y="6511"/>
                </a:cubicBezTo>
                <a:cubicBezTo>
                  <a:pt x="4221" y="6503"/>
                  <a:pt x="4241" y="6497"/>
                  <a:pt x="4241" y="6497"/>
                </a:cubicBezTo>
                <a:cubicBezTo>
                  <a:pt x="4284" y="6486"/>
                  <a:pt x="4316" y="6451"/>
                  <a:pt x="4324" y="6413"/>
                </a:cubicBezTo>
                <a:cubicBezTo>
                  <a:pt x="4324" y="6413"/>
                  <a:pt x="4344" y="6316"/>
                  <a:pt x="4359" y="6219"/>
                </a:cubicBezTo>
                <a:cubicBezTo>
                  <a:pt x="4374" y="6120"/>
                  <a:pt x="4383" y="6024"/>
                  <a:pt x="4383" y="6024"/>
                </a:cubicBezTo>
                <a:cubicBezTo>
                  <a:pt x="4387" y="5986"/>
                  <a:pt x="4412" y="5955"/>
                  <a:pt x="4447" y="5938"/>
                </a:cubicBezTo>
                <a:cubicBezTo>
                  <a:pt x="4447" y="5938"/>
                  <a:pt x="4461" y="5931"/>
                  <a:pt x="4483" y="5922"/>
                </a:cubicBezTo>
                <a:cubicBezTo>
                  <a:pt x="4505" y="5911"/>
                  <a:pt x="4535" y="5899"/>
                  <a:pt x="4563" y="5884"/>
                </a:cubicBezTo>
                <a:cubicBezTo>
                  <a:pt x="4620" y="5855"/>
                  <a:pt x="4678" y="5825"/>
                  <a:pt x="4678" y="5825"/>
                </a:cubicBezTo>
                <a:cubicBezTo>
                  <a:pt x="4678" y="5825"/>
                  <a:pt x="4733" y="5793"/>
                  <a:pt x="4789" y="5761"/>
                </a:cubicBezTo>
                <a:cubicBezTo>
                  <a:pt x="4817" y="5745"/>
                  <a:pt x="4843" y="5727"/>
                  <a:pt x="4863" y="5714"/>
                </a:cubicBezTo>
                <a:cubicBezTo>
                  <a:pt x="4883" y="5701"/>
                  <a:pt x="4897" y="5692"/>
                  <a:pt x="4897" y="5692"/>
                </a:cubicBezTo>
                <a:cubicBezTo>
                  <a:pt x="4930" y="5671"/>
                  <a:pt x="4970" y="5667"/>
                  <a:pt x="5003" y="5684"/>
                </a:cubicBezTo>
                <a:cubicBezTo>
                  <a:pt x="5003" y="5684"/>
                  <a:pt x="5090" y="5729"/>
                  <a:pt x="5181" y="5770"/>
                </a:cubicBezTo>
                <a:cubicBezTo>
                  <a:pt x="5270" y="5809"/>
                  <a:pt x="5363" y="5845"/>
                  <a:pt x="5363" y="5845"/>
                </a:cubicBezTo>
                <a:cubicBezTo>
                  <a:pt x="5399" y="5858"/>
                  <a:pt x="5446" y="5850"/>
                  <a:pt x="5479" y="5820"/>
                </a:cubicBezTo>
                <a:cubicBezTo>
                  <a:pt x="5479" y="5820"/>
                  <a:pt x="5494" y="5806"/>
                  <a:pt x="5517" y="5786"/>
                </a:cubicBezTo>
                <a:cubicBezTo>
                  <a:pt x="5540" y="5765"/>
                  <a:pt x="5571" y="5739"/>
                  <a:pt x="5600" y="5710"/>
                </a:cubicBezTo>
                <a:cubicBezTo>
                  <a:pt x="5629" y="5681"/>
                  <a:pt x="5659" y="5652"/>
                  <a:pt x="5681" y="5630"/>
                </a:cubicBezTo>
                <a:cubicBezTo>
                  <a:pt x="5692" y="5620"/>
                  <a:pt x="5700" y="5611"/>
                  <a:pt x="5706" y="5604"/>
                </a:cubicBezTo>
                <a:cubicBezTo>
                  <a:pt x="5713" y="5597"/>
                  <a:pt x="5716" y="5594"/>
                  <a:pt x="5716" y="5594"/>
                </a:cubicBezTo>
                <a:cubicBezTo>
                  <a:pt x="5747" y="5561"/>
                  <a:pt x="5759" y="5516"/>
                  <a:pt x="5747" y="5480"/>
                </a:cubicBezTo>
                <a:cubicBezTo>
                  <a:pt x="5747" y="5480"/>
                  <a:pt x="5739" y="5456"/>
                  <a:pt x="5727" y="5421"/>
                </a:cubicBezTo>
                <a:cubicBezTo>
                  <a:pt x="5715" y="5385"/>
                  <a:pt x="5697" y="5339"/>
                  <a:pt x="5679" y="5293"/>
                </a:cubicBezTo>
                <a:cubicBezTo>
                  <a:pt x="5662" y="5247"/>
                  <a:pt x="5643" y="5202"/>
                  <a:pt x="5629" y="5168"/>
                </a:cubicBezTo>
                <a:cubicBezTo>
                  <a:pt x="5614" y="5135"/>
                  <a:pt x="5604" y="5113"/>
                  <a:pt x="5604" y="5113"/>
                </a:cubicBezTo>
                <a:cubicBezTo>
                  <a:pt x="5588" y="5078"/>
                  <a:pt x="5593" y="5037"/>
                  <a:pt x="5616" y="5006"/>
                </a:cubicBezTo>
                <a:cubicBezTo>
                  <a:pt x="5616" y="5006"/>
                  <a:pt x="5626" y="4993"/>
                  <a:pt x="5640" y="4974"/>
                </a:cubicBezTo>
                <a:cubicBezTo>
                  <a:pt x="5654" y="4954"/>
                  <a:pt x="5672" y="4928"/>
                  <a:pt x="5690" y="4901"/>
                </a:cubicBezTo>
                <a:cubicBezTo>
                  <a:pt x="5708" y="4875"/>
                  <a:pt x="5726" y="4848"/>
                  <a:pt x="5738" y="4827"/>
                </a:cubicBezTo>
                <a:cubicBezTo>
                  <a:pt x="5750" y="4806"/>
                  <a:pt x="5759" y="4793"/>
                  <a:pt x="5759" y="4793"/>
                </a:cubicBezTo>
                <a:cubicBezTo>
                  <a:pt x="5759" y="4793"/>
                  <a:pt x="5793" y="4738"/>
                  <a:pt x="5823" y="4681"/>
                </a:cubicBezTo>
                <a:cubicBezTo>
                  <a:pt x="5855" y="4626"/>
                  <a:pt x="5882" y="4567"/>
                  <a:pt x="5882" y="4567"/>
                </a:cubicBezTo>
                <a:cubicBezTo>
                  <a:pt x="5899" y="4533"/>
                  <a:pt x="5934" y="4510"/>
                  <a:pt x="5971" y="4508"/>
                </a:cubicBezTo>
                <a:cubicBezTo>
                  <a:pt x="5971" y="4508"/>
                  <a:pt x="6068" y="4503"/>
                  <a:pt x="6166" y="4492"/>
                </a:cubicBezTo>
                <a:cubicBezTo>
                  <a:pt x="6265" y="4482"/>
                  <a:pt x="6363" y="4466"/>
                  <a:pt x="6363" y="4466"/>
                </a:cubicBezTo>
                <a:cubicBezTo>
                  <a:pt x="6400" y="4460"/>
                  <a:pt x="6435" y="4429"/>
                  <a:pt x="6450" y="4387"/>
                </a:cubicBezTo>
                <a:cubicBezTo>
                  <a:pt x="6450" y="4387"/>
                  <a:pt x="6475" y="4309"/>
                  <a:pt x="6500" y="4231"/>
                </a:cubicBezTo>
                <a:cubicBezTo>
                  <a:pt x="6521" y="4152"/>
                  <a:pt x="6542" y="4073"/>
                  <a:pt x="6542" y="4073"/>
                </a:cubicBezTo>
                <a:cubicBezTo>
                  <a:pt x="6552" y="4029"/>
                  <a:pt x="6540" y="3984"/>
                  <a:pt x="6511" y="3959"/>
                </a:cubicBezTo>
                <a:cubicBezTo>
                  <a:pt x="6511" y="3959"/>
                  <a:pt x="6438" y="3892"/>
                  <a:pt x="6360" y="3831"/>
                </a:cubicBezTo>
                <a:cubicBezTo>
                  <a:pt x="6283" y="3769"/>
                  <a:pt x="6204" y="3712"/>
                  <a:pt x="6204" y="3712"/>
                </a:cubicBezTo>
                <a:cubicBezTo>
                  <a:pt x="6174" y="3690"/>
                  <a:pt x="6157" y="3652"/>
                  <a:pt x="6161" y="3614"/>
                </a:cubicBezTo>
                <a:cubicBezTo>
                  <a:pt x="6161" y="3614"/>
                  <a:pt x="6170" y="3550"/>
                  <a:pt x="6173" y="3486"/>
                </a:cubicBezTo>
                <a:cubicBezTo>
                  <a:pt x="6179" y="3422"/>
                  <a:pt x="6179" y="3358"/>
                  <a:pt x="6179" y="3358"/>
                </a:cubicBezTo>
                <a:cubicBezTo>
                  <a:pt x="6179" y="3358"/>
                  <a:pt x="6179" y="3342"/>
                  <a:pt x="6180" y="3318"/>
                </a:cubicBezTo>
                <a:cubicBezTo>
                  <a:pt x="6181" y="3294"/>
                  <a:pt x="6180" y="3261"/>
                  <a:pt x="6179" y="3229"/>
                </a:cubicBezTo>
                <a:cubicBezTo>
                  <a:pt x="6178" y="3197"/>
                  <a:pt x="6178" y="3165"/>
                  <a:pt x="6177" y="3141"/>
                </a:cubicBezTo>
                <a:cubicBezTo>
                  <a:pt x="6175" y="3117"/>
                  <a:pt x="6174" y="3101"/>
                  <a:pt x="6174" y="3101"/>
                </a:cubicBezTo>
                <a:cubicBezTo>
                  <a:pt x="6171" y="3062"/>
                  <a:pt x="6189" y="3025"/>
                  <a:pt x="6221" y="3005"/>
                </a:cubicBezTo>
                <a:cubicBezTo>
                  <a:pt x="6221" y="3005"/>
                  <a:pt x="6242" y="2992"/>
                  <a:pt x="6272" y="2971"/>
                </a:cubicBezTo>
                <a:cubicBezTo>
                  <a:pt x="6302" y="2951"/>
                  <a:pt x="6342" y="2923"/>
                  <a:pt x="6382" y="2894"/>
                </a:cubicBezTo>
                <a:cubicBezTo>
                  <a:pt x="6422" y="2865"/>
                  <a:pt x="6462" y="2835"/>
                  <a:pt x="6491" y="2812"/>
                </a:cubicBezTo>
                <a:cubicBezTo>
                  <a:pt x="6520" y="2789"/>
                  <a:pt x="6539" y="2773"/>
                  <a:pt x="6539" y="2773"/>
                </a:cubicBezTo>
                <a:cubicBezTo>
                  <a:pt x="6569" y="2749"/>
                  <a:pt x="6583" y="2705"/>
                  <a:pt x="6575" y="2660"/>
                </a:cubicBezTo>
                <a:cubicBezTo>
                  <a:pt x="6575" y="2660"/>
                  <a:pt x="6574" y="2655"/>
                  <a:pt x="6573" y="2647"/>
                </a:cubicBezTo>
                <a:cubicBezTo>
                  <a:pt x="6571" y="2638"/>
                  <a:pt x="6569" y="2625"/>
                  <a:pt x="6565" y="2610"/>
                </a:cubicBezTo>
                <a:cubicBezTo>
                  <a:pt x="6558" y="2580"/>
                  <a:pt x="6549" y="2540"/>
                  <a:pt x="6540" y="2500"/>
                </a:cubicBezTo>
                <a:cubicBezTo>
                  <a:pt x="6532" y="2460"/>
                  <a:pt x="6519" y="2421"/>
                  <a:pt x="6511" y="2391"/>
                </a:cubicBezTo>
                <a:cubicBezTo>
                  <a:pt x="6503" y="2362"/>
                  <a:pt x="6497" y="2342"/>
                  <a:pt x="6497" y="2342"/>
                </a:cubicBezTo>
                <a:cubicBezTo>
                  <a:pt x="6486" y="2299"/>
                  <a:pt x="6451" y="2267"/>
                  <a:pt x="6414" y="2259"/>
                </a:cubicBezTo>
                <a:cubicBezTo>
                  <a:pt x="6414" y="2259"/>
                  <a:pt x="6316" y="2238"/>
                  <a:pt x="6219" y="2223"/>
                </a:cubicBezTo>
                <a:cubicBezTo>
                  <a:pt x="6121" y="2209"/>
                  <a:pt x="6024" y="2199"/>
                  <a:pt x="6024" y="2199"/>
                </a:cubicBezTo>
                <a:cubicBezTo>
                  <a:pt x="5987" y="2196"/>
                  <a:pt x="5955" y="2171"/>
                  <a:pt x="5938" y="2136"/>
                </a:cubicBezTo>
                <a:cubicBezTo>
                  <a:pt x="5938" y="2136"/>
                  <a:pt x="5932" y="2121"/>
                  <a:pt x="5922" y="2099"/>
                </a:cubicBezTo>
                <a:cubicBezTo>
                  <a:pt x="5912" y="2077"/>
                  <a:pt x="5900" y="2048"/>
                  <a:pt x="5885" y="2019"/>
                </a:cubicBezTo>
                <a:cubicBezTo>
                  <a:pt x="5855" y="1962"/>
                  <a:pt x="5826" y="1905"/>
                  <a:pt x="5826" y="1905"/>
                </a:cubicBezTo>
                <a:cubicBezTo>
                  <a:pt x="5826" y="1905"/>
                  <a:pt x="5794" y="1849"/>
                  <a:pt x="5761" y="1794"/>
                </a:cubicBezTo>
                <a:cubicBezTo>
                  <a:pt x="5746" y="1766"/>
                  <a:pt x="5727" y="1740"/>
                  <a:pt x="5714" y="1719"/>
                </a:cubicBezTo>
                <a:cubicBezTo>
                  <a:pt x="5701" y="1699"/>
                  <a:pt x="5692" y="1686"/>
                  <a:pt x="5692" y="1686"/>
                </a:cubicBezTo>
                <a:cubicBezTo>
                  <a:pt x="5672" y="1653"/>
                  <a:pt x="5668" y="1613"/>
                  <a:pt x="5685" y="1579"/>
                </a:cubicBezTo>
                <a:cubicBezTo>
                  <a:pt x="5685" y="1579"/>
                  <a:pt x="5729" y="1493"/>
                  <a:pt x="5770" y="1402"/>
                </a:cubicBezTo>
                <a:cubicBezTo>
                  <a:pt x="5810" y="1313"/>
                  <a:pt x="5845" y="1219"/>
                  <a:pt x="5845" y="1219"/>
                </a:cubicBezTo>
                <a:cubicBezTo>
                  <a:pt x="5858" y="1184"/>
                  <a:pt x="5851" y="1137"/>
                  <a:pt x="5820" y="1104"/>
                </a:cubicBezTo>
                <a:cubicBezTo>
                  <a:pt x="5820" y="1104"/>
                  <a:pt x="5806" y="1088"/>
                  <a:pt x="5786" y="1065"/>
                </a:cubicBezTo>
                <a:cubicBezTo>
                  <a:pt x="5765" y="1043"/>
                  <a:pt x="5739" y="1011"/>
                  <a:pt x="5710" y="982"/>
                </a:cubicBezTo>
                <a:cubicBezTo>
                  <a:pt x="5681" y="953"/>
                  <a:pt x="5652" y="924"/>
                  <a:pt x="5631" y="902"/>
                </a:cubicBezTo>
                <a:cubicBezTo>
                  <a:pt x="5620" y="891"/>
                  <a:pt x="5611" y="882"/>
                  <a:pt x="5604" y="876"/>
                </a:cubicBezTo>
                <a:cubicBezTo>
                  <a:pt x="5598" y="870"/>
                  <a:pt x="5594" y="867"/>
                  <a:pt x="5594" y="867"/>
                </a:cubicBezTo>
                <a:cubicBezTo>
                  <a:pt x="5561" y="836"/>
                  <a:pt x="5516" y="824"/>
                  <a:pt x="5480" y="836"/>
                </a:cubicBezTo>
                <a:cubicBezTo>
                  <a:pt x="5480" y="836"/>
                  <a:pt x="5456" y="844"/>
                  <a:pt x="5421" y="855"/>
                </a:cubicBezTo>
                <a:cubicBezTo>
                  <a:pt x="5386" y="868"/>
                  <a:pt x="5339" y="885"/>
                  <a:pt x="5293" y="903"/>
                </a:cubicBezTo>
                <a:cubicBezTo>
                  <a:pt x="5247" y="921"/>
                  <a:pt x="5202" y="940"/>
                  <a:pt x="5169" y="954"/>
                </a:cubicBezTo>
                <a:cubicBezTo>
                  <a:pt x="5135" y="969"/>
                  <a:pt x="5113" y="979"/>
                  <a:pt x="5113" y="979"/>
                </a:cubicBezTo>
                <a:cubicBezTo>
                  <a:pt x="5078" y="994"/>
                  <a:pt x="5037" y="990"/>
                  <a:pt x="5006" y="967"/>
                </a:cubicBezTo>
                <a:cubicBezTo>
                  <a:pt x="5006" y="967"/>
                  <a:pt x="4994" y="957"/>
                  <a:pt x="4974" y="943"/>
                </a:cubicBezTo>
                <a:cubicBezTo>
                  <a:pt x="4954" y="929"/>
                  <a:pt x="4928" y="911"/>
                  <a:pt x="4901" y="893"/>
                </a:cubicBezTo>
                <a:cubicBezTo>
                  <a:pt x="4875" y="874"/>
                  <a:pt x="4848" y="857"/>
                  <a:pt x="4827" y="845"/>
                </a:cubicBezTo>
                <a:cubicBezTo>
                  <a:pt x="4807" y="832"/>
                  <a:pt x="4793" y="824"/>
                  <a:pt x="4793" y="824"/>
                </a:cubicBezTo>
                <a:cubicBezTo>
                  <a:pt x="4793" y="824"/>
                  <a:pt x="4739" y="789"/>
                  <a:pt x="4682" y="760"/>
                </a:cubicBezTo>
                <a:cubicBezTo>
                  <a:pt x="4626" y="728"/>
                  <a:pt x="4568" y="700"/>
                  <a:pt x="4568" y="700"/>
                </a:cubicBezTo>
                <a:cubicBezTo>
                  <a:pt x="4533" y="684"/>
                  <a:pt x="4510" y="648"/>
                  <a:pt x="4508" y="611"/>
                </a:cubicBezTo>
                <a:cubicBezTo>
                  <a:pt x="4508" y="611"/>
                  <a:pt x="4503" y="515"/>
                  <a:pt x="4493" y="416"/>
                </a:cubicBezTo>
                <a:cubicBezTo>
                  <a:pt x="4483" y="317"/>
                  <a:pt x="4466" y="220"/>
                  <a:pt x="4466" y="220"/>
                </a:cubicBezTo>
                <a:cubicBezTo>
                  <a:pt x="4460" y="182"/>
                  <a:pt x="4429" y="148"/>
                  <a:pt x="4387" y="132"/>
                </a:cubicBezTo>
                <a:cubicBezTo>
                  <a:pt x="4387" y="132"/>
                  <a:pt x="4309" y="107"/>
                  <a:pt x="4231" y="83"/>
                </a:cubicBezTo>
                <a:cubicBezTo>
                  <a:pt x="4152" y="61"/>
                  <a:pt x="4073" y="40"/>
                  <a:pt x="4073" y="40"/>
                </a:cubicBezTo>
                <a:cubicBezTo>
                  <a:pt x="4029" y="31"/>
                  <a:pt x="3985" y="43"/>
                  <a:pt x="3959" y="71"/>
                </a:cubicBezTo>
                <a:cubicBezTo>
                  <a:pt x="3959" y="71"/>
                  <a:pt x="3893" y="145"/>
                  <a:pt x="3831" y="223"/>
                </a:cubicBezTo>
                <a:cubicBezTo>
                  <a:pt x="3769" y="300"/>
                  <a:pt x="3713" y="378"/>
                  <a:pt x="3713" y="378"/>
                </a:cubicBezTo>
                <a:cubicBezTo>
                  <a:pt x="3691" y="408"/>
                  <a:pt x="3653" y="426"/>
                  <a:pt x="3614" y="421"/>
                </a:cubicBezTo>
                <a:cubicBezTo>
                  <a:pt x="3614" y="421"/>
                  <a:pt x="3551" y="413"/>
                  <a:pt x="3487" y="409"/>
                </a:cubicBezTo>
                <a:cubicBezTo>
                  <a:pt x="3422" y="404"/>
                  <a:pt x="3358" y="404"/>
                  <a:pt x="3358" y="404"/>
                </a:cubicBezTo>
                <a:cubicBezTo>
                  <a:pt x="3358" y="404"/>
                  <a:pt x="3342" y="403"/>
                  <a:pt x="3318" y="403"/>
                </a:cubicBezTo>
                <a:cubicBezTo>
                  <a:pt x="3294" y="402"/>
                  <a:pt x="3262" y="402"/>
                  <a:pt x="3230" y="403"/>
                </a:cubicBezTo>
                <a:cubicBezTo>
                  <a:pt x="3198" y="404"/>
                  <a:pt x="3165" y="405"/>
                  <a:pt x="3141" y="406"/>
                </a:cubicBezTo>
                <a:cubicBezTo>
                  <a:pt x="3117" y="407"/>
                  <a:pt x="3101" y="409"/>
                  <a:pt x="3101" y="409"/>
                </a:cubicBezTo>
                <a:cubicBezTo>
                  <a:pt x="3063" y="412"/>
                  <a:pt x="3026" y="393"/>
                  <a:pt x="3005" y="361"/>
                </a:cubicBezTo>
                <a:cubicBezTo>
                  <a:pt x="3005" y="361"/>
                  <a:pt x="2992" y="341"/>
                  <a:pt x="2972" y="311"/>
                </a:cubicBezTo>
                <a:cubicBezTo>
                  <a:pt x="2951" y="281"/>
                  <a:pt x="2923" y="240"/>
                  <a:pt x="2894" y="201"/>
                </a:cubicBezTo>
                <a:cubicBezTo>
                  <a:pt x="2865" y="161"/>
                  <a:pt x="2835" y="121"/>
                  <a:pt x="2812" y="91"/>
                </a:cubicBezTo>
                <a:cubicBezTo>
                  <a:pt x="2789" y="62"/>
                  <a:pt x="2773" y="43"/>
                  <a:pt x="2773" y="43"/>
                </a:cubicBezTo>
                <a:cubicBezTo>
                  <a:pt x="2749" y="13"/>
                  <a:pt x="2705" y="0"/>
                  <a:pt x="2661" y="8"/>
                </a:cubicBezTo>
                <a:cubicBezTo>
                  <a:pt x="2661" y="8"/>
                  <a:pt x="2656" y="8"/>
                  <a:pt x="2647" y="10"/>
                </a:cubicBezTo>
                <a:cubicBezTo>
                  <a:pt x="2638" y="11"/>
                  <a:pt x="2626" y="14"/>
                  <a:pt x="2611" y="17"/>
                </a:cubicBezTo>
                <a:cubicBezTo>
                  <a:pt x="2581" y="24"/>
                  <a:pt x="2541" y="33"/>
                  <a:pt x="2501" y="42"/>
                </a:cubicBezTo>
                <a:cubicBezTo>
                  <a:pt x="2460" y="51"/>
                  <a:pt x="2421" y="64"/>
                  <a:pt x="2392" y="71"/>
                </a:cubicBezTo>
                <a:cubicBezTo>
                  <a:pt x="2362" y="80"/>
                  <a:pt x="2342" y="85"/>
                  <a:pt x="2342" y="85"/>
                </a:cubicBezTo>
                <a:cubicBezTo>
                  <a:pt x="2299" y="97"/>
                  <a:pt x="2267" y="132"/>
                  <a:pt x="2259" y="169"/>
                </a:cubicBezTo>
                <a:cubicBezTo>
                  <a:pt x="2259" y="169"/>
                  <a:pt x="2238" y="267"/>
                  <a:pt x="2224" y="363"/>
                </a:cubicBezTo>
                <a:cubicBezTo>
                  <a:pt x="2209" y="462"/>
                  <a:pt x="2200" y="558"/>
                  <a:pt x="2200" y="558"/>
                </a:cubicBezTo>
                <a:cubicBezTo>
                  <a:pt x="2196" y="596"/>
                  <a:pt x="2171" y="627"/>
                  <a:pt x="2136" y="644"/>
                </a:cubicBezTo>
                <a:cubicBezTo>
                  <a:pt x="2136" y="644"/>
                  <a:pt x="2121" y="651"/>
                  <a:pt x="2100" y="661"/>
                </a:cubicBezTo>
                <a:cubicBezTo>
                  <a:pt x="2078" y="671"/>
                  <a:pt x="2048" y="683"/>
                  <a:pt x="2020" y="698"/>
                </a:cubicBezTo>
                <a:cubicBezTo>
                  <a:pt x="1962" y="727"/>
                  <a:pt x="1905" y="757"/>
                  <a:pt x="1905" y="757"/>
                </a:cubicBezTo>
                <a:cubicBezTo>
                  <a:pt x="1905" y="757"/>
                  <a:pt x="1850" y="789"/>
                  <a:pt x="1794" y="821"/>
                </a:cubicBezTo>
                <a:cubicBezTo>
                  <a:pt x="1766" y="837"/>
                  <a:pt x="1740" y="856"/>
                  <a:pt x="1720" y="868"/>
                </a:cubicBezTo>
                <a:cubicBezTo>
                  <a:pt x="1699" y="882"/>
                  <a:pt x="1686" y="890"/>
                  <a:pt x="1686" y="890"/>
                </a:cubicBezTo>
                <a:cubicBezTo>
                  <a:pt x="1653" y="911"/>
                  <a:pt x="1613" y="915"/>
                  <a:pt x="1579" y="898"/>
                </a:cubicBezTo>
                <a:cubicBezTo>
                  <a:pt x="1579" y="898"/>
                  <a:pt x="1493" y="853"/>
                  <a:pt x="1402" y="813"/>
                </a:cubicBezTo>
                <a:cubicBezTo>
                  <a:pt x="1313" y="773"/>
                  <a:pt x="1220" y="738"/>
                  <a:pt x="1220" y="738"/>
                </a:cubicBezTo>
                <a:cubicBezTo>
                  <a:pt x="1184" y="724"/>
                  <a:pt x="1137" y="732"/>
                  <a:pt x="1104" y="763"/>
                </a:cubicBezTo>
                <a:cubicBezTo>
                  <a:pt x="1104" y="763"/>
                  <a:pt x="1089" y="776"/>
                  <a:pt x="1066" y="797"/>
                </a:cubicBezTo>
                <a:cubicBezTo>
                  <a:pt x="1043" y="817"/>
                  <a:pt x="1011" y="843"/>
                  <a:pt x="983" y="873"/>
                </a:cubicBezTo>
                <a:cubicBezTo>
                  <a:pt x="953" y="901"/>
                  <a:pt x="924" y="930"/>
                  <a:pt x="902" y="952"/>
                </a:cubicBezTo>
                <a:cubicBezTo>
                  <a:pt x="891" y="962"/>
                  <a:pt x="882" y="972"/>
                  <a:pt x="876" y="978"/>
                </a:cubicBezTo>
                <a:cubicBezTo>
                  <a:pt x="870" y="985"/>
                  <a:pt x="867" y="989"/>
                  <a:pt x="867" y="989"/>
                </a:cubicBezTo>
                <a:cubicBezTo>
                  <a:pt x="836" y="1022"/>
                  <a:pt x="824" y="1066"/>
                  <a:pt x="836" y="1103"/>
                </a:cubicBezTo>
                <a:cubicBezTo>
                  <a:pt x="836" y="1103"/>
                  <a:pt x="844" y="1126"/>
                  <a:pt x="856" y="1161"/>
                </a:cubicBezTo>
                <a:cubicBezTo>
                  <a:pt x="868" y="1197"/>
                  <a:pt x="885" y="1244"/>
                  <a:pt x="903" y="1290"/>
                </a:cubicBezTo>
                <a:cubicBezTo>
                  <a:pt x="921" y="1336"/>
                  <a:pt x="940" y="1381"/>
                  <a:pt x="954" y="1414"/>
                </a:cubicBezTo>
                <a:cubicBezTo>
                  <a:pt x="969" y="1447"/>
                  <a:pt x="979" y="1470"/>
                  <a:pt x="979" y="1470"/>
                </a:cubicBezTo>
                <a:cubicBezTo>
                  <a:pt x="995" y="1504"/>
                  <a:pt x="990" y="1545"/>
                  <a:pt x="967" y="1576"/>
                </a:cubicBezTo>
                <a:cubicBezTo>
                  <a:pt x="967" y="1576"/>
                  <a:pt x="957" y="1589"/>
                  <a:pt x="943" y="1608"/>
                </a:cubicBezTo>
                <a:cubicBezTo>
                  <a:pt x="929" y="1628"/>
                  <a:pt x="911" y="1655"/>
                  <a:pt x="893" y="1681"/>
                </a:cubicBezTo>
                <a:cubicBezTo>
                  <a:pt x="875" y="1708"/>
                  <a:pt x="857" y="1734"/>
                  <a:pt x="845" y="1755"/>
                </a:cubicBezTo>
                <a:cubicBezTo>
                  <a:pt x="832" y="1776"/>
                  <a:pt x="824" y="1790"/>
                  <a:pt x="824" y="1790"/>
                </a:cubicBezTo>
                <a:cubicBezTo>
                  <a:pt x="824" y="1790"/>
                  <a:pt x="790" y="1844"/>
                  <a:pt x="760" y="1901"/>
                </a:cubicBezTo>
                <a:cubicBezTo>
                  <a:pt x="728" y="1957"/>
                  <a:pt x="701" y="2015"/>
                  <a:pt x="701" y="2015"/>
                </a:cubicBezTo>
                <a:cubicBezTo>
                  <a:pt x="684" y="2050"/>
                  <a:pt x="649" y="2072"/>
                  <a:pt x="612" y="2074"/>
                </a:cubicBezTo>
                <a:cubicBezTo>
                  <a:pt x="612" y="2074"/>
                  <a:pt x="515" y="2079"/>
                  <a:pt x="417" y="2090"/>
                </a:cubicBezTo>
                <a:cubicBezTo>
                  <a:pt x="318" y="2100"/>
                  <a:pt x="220" y="2116"/>
                  <a:pt x="220" y="2116"/>
                </a:cubicBezTo>
                <a:cubicBezTo>
                  <a:pt x="182" y="2122"/>
                  <a:pt x="148" y="2153"/>
                  <a:pt x="133" y="2196"/>
                </a:cubicBezTo>
                <a:cubicBezTo>
                  <a:pt x="133" y="2196"/>
                  <a:pt x="108" y="2273"/>
                  <a:pt x="83" y="2351"/>
                </a:cubicBezTo>
                <a:cubicBezTo>
                  <a:pt x="62" y="2430"/>
                  <a:pt x="41" y="2509"/>
                  <a:pt x="41" y="2509"/>
                </a:cubicBezTo>
                <a:cubicBezTo>
                  <a:pt x="31" y="2553"/>
                  <a:pt x="43" y="2598"/>
                  <a:pt x="72" y="2623"/>
                </a:cubicBezTo>
                <a:cubicBezTo>
                  <a:pt x="72" y="2623"/>
                  <a:pt x="145" y="2690"/>
                  <a:pt x="223" y="2752"/>
                </a:cubicBezTo>
                <a:cubicBezTo>
                  <a:pt x="300" y="2814"/>
                  <a:pt x="379" y="2870"/>
                  <a:pt x="379" y="2870"/>
                </a:cubicBezTo>
                <a:cubicBezTo>
                  <a:pt x="409" y="2892"/>
                  <a:pt x="426" y="2930"/>
                  <a:pt x="421" y="2968"/>
                </a:cubicBezTo>
                <a:cubicBezTo>
                  <a:pt x="421" y="2968"/>
                  <a:pt x="413" y="3032"/>
                  <a:pt x="410" y="3096"/>
                </a:cubicBezTo>
                <a:cubicBezTo>
                  <a:pt x="404" y="3160"/>
                  <a:pt x="404" y="3224"/>
                  <a:pt x="404" y="3224"/>
                </a:cubicBezTo>
                <a:cubicBezTo>
                  <a:pt x="404" y="3224"/>
                  <a:pt x="404" y="3240"/>
                  <a:pt x="403" y="3265"/>
                </a:cubicBezTo>
                <a:cubicBezTo>
                  <a:pt x="402" y="3289"/>
                  <a:pt x="402" y="3321"/>
                  <a:pt x="404" y="3353"/>
                </a:cubicBezTo>
                <a:cubicBezTo>
                  <a:pt x="404" y="3385"/>
                  <a:pt x="405" y="3417"/>
                  <a:pt x="406" y="3441"/>
                </a:cubicBezTo>
                <a:cubicBezTo>
                  <a:pt x="408" y="3465"/>
                  <a:pt x="409" y="3481"/>
                  <a:pt x="409" y="3481"/>
                </a:cubicBezTo>
                <a:cubicBezTo>
                  <a:pt x="412" y="3520"/>
                  <a:pt x="394" y="3557"/>
                  <a:pt x="362" y="3577"/>
                </a:cubicBezTo>
                <a:cubicBezTo>
                  <a:pt x="362" y="3577"/>
                  <a:pt x="341" y="3591"/>
                  <a:pt x="311" y="3611"/>
                </a:cubicBezTo>
                <a:cubicBezTo>
                  <a:pt x="281" y="3631"/>
                  <a:pt x="241" y="3659"/>
                  <a:pt x="201" y="3688"/>
                </a:cubicBezTo>
                <a:cubicBezTo>
                  <a:pt x="161" y="3717"/>
                  <a:pt x="121" y="3747"/>
                  <a:pt x="92" y="3770"/>
                </a:cubicBezTo>
                <a:cubicBezTo>
                  <a:pt x="63" y="3794"/>
                  <a:pt x="43" y="3809"/>
                  <a:pt x="43" y="3809"/>
                </a:cubicBezTo>
                <a:cubicBezTo>
                  <a:pt x="14" y="3833"/>
                  <a:pt x="0" y="3877"/>
                  <a:pt x="8" y="3922"/>
                </a:cubicBezTo>
                <a:cubicBezTo>
                  <a:pt x="8" y="3922"/>
                  <a:pt x="9" y="3927"/>
                  <a:pt x="10" y="3936"/>
                </a:cubicBezTo>
                <a:cubicBezTo>
                  <a:pt x="12" y="3944"/>
                  <a:pt x="14" y="3957"/>
                  <a:pt x="18" y="3972"/>
                </a:cubicBezTo>
                <a:cubicBezTo>
                  <a:pt x="25" y="4002"/>
                  <a:pt x="34" y="4042"/>
                  <a:pt x="43" y="4082"/>
                </a:cubicBezTo>
                <a:cubicBezTo>
                  <a:pt x="51" y="4122"/>
                  <a:pt x="64" y="4161"/>
                  <a:pt x="72" y="4191"/>
                </a:cubicBezTo>
                <a:cubicBezTo>
                  <a:pt x="80" y="4220"/>
                  <a:pt x="86" y="4240"/>
                  <a:pt x="86" y="4240"/>
                </a:cubicBezTo>
                <a:cubicBezTo>
                  <a:pt x="97" y="4284"/>
                  <a:pt x="132" y="4316"/>
                  <a:pt x="169" y="4323"/>
                </a:cubicBezTo>
                <a:cubicBezTo>
                  <a:pt x="169" y="4323"/>
                  <a:pt x="267" y="4344"/>
                  <a:pt x="364" y="4359"/>
                </a:cubicBezTo>
                <a:cubicBezTo>
                  <a:pt x="462" y="4374"/>
                  <a:pt x="559" y="4383"/>
                  <a:pt x="559" y="4383"/>
                </a:cubicBezTo>
                <a:cubicBezTo>
                  <a:pt x="596" y="4386"/>
                  <a:pt x="628" y="4411"/>
                  <a:pt x="644" y="4446"/>
                </a:cubicBezTo>
                <a:cubicBezTo>
                  <a:pt x="644" y="4446"/>
                  <a:pt x="651" y="4461"/>
                  <a:pt x="661" y="4483"/>
                </a:cubicBezTo>
                <a:cubicBezTo>
                  <a:pt x="671" y="4505"/>
                  <a:pt x="683" y="4535"/>
                  <a:pt x="698" y="4563"/>
                </a:cubicBezTo>
                <a:cubicBezTo>
                  <a:pt x="728" y="4620"/>
                  <a:pt x="757" y="4677"/>
                  <a:pt x="757" y="4677"/>
                </a:cubicBezTo>
                <a:cubicBezTo>
                  <a:pt x="757" y="4677"/>
                  <a:pt x="789" y="4733"/>
                  <a:pt x="822" y="4788"/>
                </a:cubicBezTo>
                <a:cubicBezTo>
                  <a:pt x="837" y="4816"/>
                  <a:pt x="856" y="4843"/>
                  <a:pt x="869" y="4863"/>
                </a:cubicBezTo>
                <a:cubicBezTo>
                  <a:pt x="882" y="4883"/>
                  <a:pt x="891" y="4897"/>
                  <a:pt x="891" y="4897"/>
                </a:cubicBezTo>
                <a:cubicBezTo>
                  <a:pt x="911" y="4929"/>
                  <a:pt x="915" y="4970"/>
                  <a:pt x="898" y="5003"/>
                </a:cubicBezTo>
                <a:cubicBezTo>
                  <a:pt x="898" y="5003"/>
                  <a:pt x="854" y="5089"/>
                  <a:pt x="813" y="5180"/>
                </a:cubicBezTo>
                <a:cubicBezTo>
                  <a:pt x="773" y="5270"/>
                  <a:pt x="738" y="5363"/>
                  <a:pt x="738" y="5363"/>
                </a:cubicBezTo>
                <a:cubicBezTo>
                  <a:pt x="724" y="5399"/>
                  <a:pt x="732" y="5445"/>
                  <a:pt x="763" y="5478"/>
                </a:cubicBezTo>
                <a:cubicBezTo>
                  <a:pt x="763" y="5478"/>
                  <a:pt x="776" y="5494"/>
                  <a:pt x="797" y="5517"/>
                </a:cubicBezTo>
                <a:cubicBezTo>
                  <a:pt x="818" y="5539"/>
                  <a:pt x="844" y="5571"/>
                  <a:pt x="873" y="5600"/>
                </a:cubicBezTo>
                <a:cubicBezTo>
                  <a:pt x="902" y="5629"/>
                  <a:pt x="931" y="5658"/>
                  <a:pt x="952" y="5680"/>
                </a:cubicBezTo>
                <a:cubicBezTo>
                  <a:pt x="963" y="5691"/>
                  <a:pt x="972" y="5700"/>
                  <a:pt x="979" y="5706"/>
                </a:cubicBezTo>
                <a:cubicBezTo>
                  <a:pt x="985" y="5712"/>
                  <a:pt x="989" y="5716"/>
                  <a:pt x="989" y="5716"/>
                </a:cubicBezTo>
                <a:cubicBezTo>
                  <a:pt x="1022" y="5746"/>
                  <a:pt x="1067" y="5758"/>
                  <a:pt x="1103" y="5746"/>
                </a:cubicBezTo>
                <a:cubicBezTo>
                  <a:pt x="1103" y="5746"/>
                  <a:pt x="1126" y="5739"/>
                  <a:pt x="1162" y="5727"/>
                </a:cubicBezTo>
                <a:cubicBezTo>
                  <a:pt x="1197" y="5714"/>
                  <a:pt x="1244" y="5697"/>
                  <a:pt x="1290" y="5679"/>
                </a:cubicBezTo>
                <a:cubicBezTo>
                  <a:pt x="1336" y="5661"/>
                  <a:pt x="1381" y="5643"/>
                  <a:pt x="1414" y="5628"/>
                </a:cubicBezTo>
                <a:cubicBezTo>
                  <a:pt x="1448" y="5613"/>
                  <a:pt x="1470" y="5604"/>
                  <a:pt x="1470" y="5604"/>
                </a:cubicBezTo>
                <a:cubicBezTo>
                  <a:pt x="1504" y="5588"/>
                  <a:pt x="1546" y="5592"/>
                  <a:pt x="1576" y="5616"/>
                </a:cubicBezTo>
                <a:cubicBezTo>
                  <a:pt x="1576" y="5616"/>
                  <a:pt x="1589" y="5625"/>
                  <a:pt x="1609" y="5640"/>
                </a:cubicBezTo>
                <a:cubicBezTo>
                  <a:pt x="1628" y="5653"/>
                  <a:pt x="1655" y="5671"/>
                  <a:pt x="1682" y="5689"/>
                </a:cubicBezTo>
                <a:cubicBezTo>
                  <a:pt x="1708" y="5708"/>
                  <a:pt x="1735" y="5725"/>
                  <a:pt x="1756" y="5737"/>
                </a:cubicBezTo>
                <a:cubicBezTo>
                  <a:pt x="1776" y="5750"/>
                  <a:pt x="1790" y="5758"/>
                  <a:pt x="1790" y="5758"/>
                </a:cubicBezTo>
                <a:cubicBezTo>
                  <a:pt x="1790" y="5758"/>
                  <a:pt x="1844" y="5793"/>
                  <a:pt x="1901" y="5823"/>
                </a:cubicBezTo>
                <a:cubicBezTo>
                  <a:pt x="1957" y="5855"/>
                  <a:pt x="2015" y="5882"/>
                  <a:pt x="2015" y="5882"/>
                </a:cubicBezTo>
                <a:cubicBezTo>
                  <a:pt x="2050" y="5899"/>
                  <a:pt x="2072" y="5934"/>
                  <a:pt x="2075" y="5971"/>
                </a:cubicBezTo>
                <a:cubicBezTo>
                  <a:pt x="2075" y="5971"/>
                  <a:pt x="2080" y="6067"/>
                  <a:pt x="2090" y="6166"/>
                </a:cubicBezTo>
                <a:cubicBezTo>
                  <a:pt x="2100" y="6265"/>
                  <a:pt x="2117" y="6362"/>
                  <a:pt x="2117" y="6362"/>
                </a:cubicBezTo>
                <a:cubicBezTo>
                  <a:pt x="2123" y="6400"/>
                  <a:pt x="2154" y="6434"/>
                  <a:pt x="2196" y="6450"/>
                </a:cubicBezTo>
                <a:cubicBezTo>
                  <a:pt x="2196" y="6450"/>
                  <a:pt x="2274" y="6475"/>
                  <a:pt x="2352" y="6500"/>
                </a:cubicBezTo>
                <a:cubicBezTo>
                  <a:pt x="2431" y="6521"/>
                  <a:pt x="2510" y="6542"/>
                  <a:pt x="2510" y="6542"/>
                </a:cubicBezTo>
                <a:cubicBezTo>
                  <a:pt x="2554" y="6551"/>
                  <a:pt x="2598" y="6539"/>
                  <a:pt x="2624" y="6511"/>
                </a:cubicBezTo>
                <a:cubicBezTo>
                  <a:pt x="2624" y="6511"/>
                  <a:pt x="2690" y="6438"/>
                  <a:pt x="2752" y="6359"/>
                </a:cubicBezTo>
                <a:cubicBezTo>
                  <a:pt x="2814" y="6282"/>
                  <a:pt x="2870" y="6204"/>
                  <a:pt x="2870" y="6204"/>
                </a:cubicBezTo>
                <a:cubicBezTo>
                  <a:pt x="2892" y="6174"/>
                  <a:pt x="2930" y="6156"/>
                  <a:pt x="2968" y="6161"/>
                </a:cubicBezTo>
                <a:cubicBezTo>
                  <a:pt x="2968" y="6161"/>
                  <a:pt x="3032" y="6169"/>
                  <a:pt x="3096" y="6173"/>
                </a:cubicBezTo>
                <a:cubicBezTo>
                  <a:pt x="3160" y="6178"/>
                  <a:pt x="3225" y="6179"/>
                  <a:pt x="3225" y="6179"/>
                </a:cubicBezTo>
                <a:cubicBezTo>
                  <a:pt x="3225" y="6179"/>
                  <a:pt x="3241" y="6179"/>
                  <a:pt x="3265" y="6180"/>
                </a:cubicBezTo>
                <a:cubicBezTo>
                  <a:pt x="3289" y="6181"/>
                  <a:pt x="3321" y="6180"/>
                  <a:pt x="3353" y="6179"/>
                </a:cubicBezTo>
                <a:cubicBezTo>
                  <a:pt x="3385" y="6178"/>
                  <a:pt x="3417" y="6177"/>
                  <a:pt x="3441" y="6177"/>
                </a:cubicBezTo>
                <a:cubicBezTo>
                  <a:pt x="3466" y="6175"/>
                  <a:pt x="3482" y="6174"/>
                  <a:pt x="3482" y="6174"/>
                </a:cubicBezTo>
                <a:cubicBezTo>
                  <a:pt x="3520" y="6171"/>
                  <a:pt x="3557" y="6189"/>
                  <a:pt x="3578" y="6221"/>
                </a:cubicBezTo>
                <a:close/>
                <a:moveTo>
                  <a:pt x="3239" y="5588"/>
                </a:moveTo>
                <a:cubicBezTo>
                  <a:pt x="3239" y="5588"/>
                  <a:pt x="3220" y="5588"/>
                  <a:pt x="3187" y="5587"/>
                </a:cubicBezTo>
                <a:cubicBezTo>
                  <a:pt x="3154" y="5584"/>
                  <a:pt x="3107" y="5583"/>
                  <a:pt x="3051" y="5576"/>
                </a:cubicBezTo>
                <a:cubicBezTo>
                  <a:pt x="2939" y="5565"/>
                  <a:pt x="2790" y="5539"/>
                  <a:pt x="2646" y="5496"/>
                </a:cubicBezTo>
                <a:cubicBezTo>
                  <a:pt x="2501" y="5454"/>
                  <a:pt x="2361" y="5396"/>
                  <a:pt x="2261" y="5345"/>
                </a:cubicBezTo>
                <a:cubicBezTo>
                  <a:pt x="2210" y="5320"/>
                  <a:pt x="2170" y="5296"/>
                  <a:pt x="2141" y="5281"/>
                </a:cubicBezTo>
                <a:cubicBezTo>
                  <a:pt x="2113" y="5263"/>
                  <a:pt x="2096" y="5254"/>
                  <a:pt x="2096" y="5254"/>
                </a:cubicBezTo>
                <a:cubicBezTo>
                  <a:pt x="2096" y="5254"/>
                  <a:pt x="2080" y="5244"/>
                  <a:pt x="2052" y="5227"/>
                </a:cubicBezTo>
                <a:cubicBezTo>
                  <a:pt x="2025" y="5209"/>
                  <a:pt x="1986" y="5183"/>
                  <a:pt x="1940" y="5150"/>
                </a:cubicBezTo>
                <a:cubicBezTo>
                  <a:pt x="1848" y="5085"/>
                  <a:pt x="1733" y="4987"/>
                  <a:pt x="1629" y="4878"/>
                </a:cubicBezTo>
                <a:cubicBezTo>
                  <a:pt x="1525" y="4770"/>
                  <a:pt x="1435" y="4650"/>
                  <a:pt x="1373" y="4555"/>
                </a:cubicBezTo>
                <a:cubicBezTo>
                  <a:pt x="1358" y="4531"/>
                  <a:pt x="1343" y="4510"/>
                  <a:pt x="1331" y="4490"/>
                </a:cubicBezTo>
                <a:cubicBezTo>
                  <a:pt x="1320" y="4470"/>
                  <a:pt x="1310" y="4453"/>
                  <a:pt x="1301" y="4439"/>
                </a:cubicBezTo>
                <a:cubicBezTo>
                  <a:pt x="1285" y="4410"/>
                  <a:pt x="1275" y="4394"/>
                  <a:pt x="1275" y="4394"/>
                </a:cubicBezTo>
                <a:cubicBezTo>
                  <a:pt x="1275" y="4394"/>
                  <a:pt x="1267" y="4377"/>
                  <a:pt x="1252" y="4348"/>
                </a:cubicBezTo>
                <a:cubicBezTo>
                  <a:pt x="1244" y="4333"/>
                  <a:pt x="1235" y="4315"/>
                  <a:pt x="1224" y="4295"/>
                </a:cubicBezTo>
                <a:cubicBezTo>
                  <a:pt x="1214" y="4274"/>
                  <a:pt x="1204" y="4250"/>
                  <a:pt x="1192" y="4225"/>
                </a:cubicBezTo>
                <a:cubicBezTo>
                  <a:pt x="1146" y="4122"/>
                  <a:pt x="1093" y="3980"/>
                  <a:pt x="1058" y="3834"/>
                </a:cubicBezTo>
                <a:cubicBezTo>
                  <a:pt x="1023" y="3688"/>
                  <a:pt x="1003" y="3539"/>
                  <a:pt x="997" y="3426"/>
                </a:cubicBezTo>
                <a:cubicBezTo>
                  <a:pt x="994" y="3370"/>
                  <a:pt x="993" y="3323"/>
                  <a:pt x="993" y="3290"/>
                </a:cubicBezTo>
                <a:cubicBezTo>
                  <a:pt x="994" y="3257"/>
                  <a:pt x="994" y="3239"/>
                  <a:pt x="994" y="3239"/>
                </a:cubicBezTo>
                <a:cubicBezTo>
                  <a:pt x="994" y="3239"/>
                  <a:pt x="995" y="3220"/>
                  <a:pt x="995" y="3187"/>
                </a:cubicBezTo>
                <a:cubicBezTo>
                  <a:pt x="999" y="3154"/>
                  <a:pt x="1000" y="3107"/>
                  <a:pt x="1006" y="3051"/>
                </a:cubicBezTo>
                <a:cubicBezTo>
                  <a:pt x="1017" y="2939"/>
                  <a:pt x="1043" y="2790"/>
                  <a:pt x="1086" y="2645"/>
                </a:cubicBezTo>
                <a:cubicBezTo>
                  <a:pt x="1128" y="2500"/>
                  <a:pt x="1186" y="2361"/>
                  <a:pt x="1238" y="2261"/>
                </a:cubicBezTo>
                <a:cubicBezTo>
                  <a:pt x="1262" y="2210"/>
                  <a:pt x="1287" y="2170"/>
                  <a:pt x="1302" y="2140"/>
                </a:cubicBezTo>
                <a:cubicBezTo>
                  <a:pt x="1319" y="2112"/>
                  <a:pt x="1329" y="2096"/>
                  <a:pt x="1329" y="2096"/>
                </a:cubicBezTo>
                <a:cubicBezTo>
                  <a:pt x="1329" y="2096"/>
                  <a:pt x="1339" y="2080"/>
                  <a:pt x="1356" y="2052"/>
                </a:cubicBezTo>
                <a:cubicBezTo>
                  <a:pt x="1374" y="2024"/>
                  <a:pt x="1400" y="1985"/>
                  <a:pt x="1433" y="1940"/>
                </a:cubicBezTo>
                <a:cubicBezTo>
                  <a:pt x="1498" y="1848"/>
                  <a:pt x="1595" y="1733"/>
                  <a:pt x="1704" y="1629"/>
                </a:cubicBezTo>
                <a:cubicBezTo>
                  <a:pt x="1812" y="1525"/>
                  <a:pt x="1933" y="1434"/>
                  <a:pt x="2028" y="1373"/>
                </a:cubicBezTo>
                <a:cubicBezTo>
                  <a:pt x="2051" y="1358"/>
                  <a:pt x="2073" y="1343"/>
                  <a:pt x="2092" y="1331"/>
                </a:cubicBezTo>
                <a:cubicBezTo>
                  <a:pt x="2112" y="1319"/>
                  <a:pt x="2130" y="1309"/>
                  <a:pt x="2144" y="1301"/>
                </a:cubicBezTo>
                <a:cubicBezTo>
                  <a:pt x="2172" y="1284"/>
                  <a:pt x="2189" y="1275"/>
                  <a:pt x="2189" y="1275"/>
                </a:cubicBezTo>
                <a:cubicBezTo>
                  <a:pt x="2189" y="1275"/>
                  <a:pt x="2206" y="1266"/>
                  <a:pt x="2235" y="1251"/>
                </a:cubicBezTo>
                <a:cubicBezTo>
                  <a:pt x="2250" y="1244"/>
                  <a:pt x="2267" y="1235"/>
                  <a:pt x="2288" y="1224"/>
                </a:cubicBezTo>
                <a:cubicBezTo>
                  <a:pt x="2308" y="1214"/>
                  <a:pt x="2332" y="1204"/>
                  <a:pt x="2358" y="1192"/>
                </a:cubicBezTo>
                <a:cubicBezTo>
                  <a:pt x="2461" y="1146"/>
                  <a:pt x="2602" y="1093"/>
                  <a:pt x="2748" y="1058"/>
                </a:cubicBezTo>
                <a:cubicBezTo>
                  <a:pt x="2894" y="1022"/>
                  <a:pt x="3044" y="1002"/>
                  <a:pt x="3156" y="997"/>
                </a:cubicBezTo>
                <a:cubicBezTo>
                  <a:pt x="3212" y="994"/>
                  <a:pt x="3259" y="993"/>
                  <a:pt x="3292" y="993"/>
                </a:cubicBezTo>
                <a:cubicBezTo>
                  <a:pt x="3325" y="994"/>
                  <a:pt x="3344" y="994"/>
                  <a:pt x="3344" y="994"/>
                </a:cubicBezTo>
                <a:cubicBezTo>
                  <a:pt x="3344" y="994"/>
                  <a:pt x="3363" y="994"/>
                  <a:pt x="3396" y="995"/>
                </a:cubicBezTo>
                <a:cubicBezTo>
                  <a:pt x="3428" y="998"/>
                  <a:pt x="3476" y="999"/>
                  <a:pt x="3532" y="1006"/>
                </a:cubicBezTo>
                <a:cubicBezTo>
                  <a:pt x="3644" y="1017"/>
                  <a:pt x="3793" y="1043"/>
                  <a:pt x="3937" y="1086"/>
                </a:cubicBezTo>
                <a:cubicBezTo>
                  <a:pt x="4082" y="1128"/>
                  <a:pt x="4222" y="1186"/>
                  <a:pt x="4322" y="1238"/>
                </a:cubicBezTo>
                <a:cubicBezTo>
                  <a:pt x="4373" y="1262"/>
                  <a:pt x="4413" y="1287"/>
                  <a:pt x="4442" y="1302"/>
                </a:cubicBezTo>
                <a:cubicBezTo>
                  <a:pt x="4470" y="1319"/>
                  <a:pt x="4486" y="1329"/>
                  <a:pt x="4486" y="1329"/>
                </a:cubicBezTo>
                <a:cubicBezTo>
                  <a:pt x="4486" y="1329"/>
                  <a:pt x="4502" y="1338"/>
                  <a:pt x="4531" y="1355"/>
                </a:cubicBezTo>
                <a:cubicBezTo>
                  <a:pt x="4558" y="1373"/>
                  <a:pt x="4597" y="1400"/>
                  <a:pt x="4643" y="1432"/>
                </a:cubicBezTo>
                <a:cubicBezTo>
                  <a:pt x="4735" y="1498"/>
                  <a:pt x="4850" y="1595"/>
                  <a:pt x="4953" y="1704"/>
                </a:cubicBezTo>
                <a:cubicBezTo>
                  <a:pt x="5057" y="1812"/>
                  <a:pt x="5148" y="1933"/>
                  <a:pt x="5210" y="2027"/>
                </a:cubicBezTo>
                <a:cubicBezTo>
                  <a:pt x="5225" y="2051"/>
                  <a:pt x="5240" y="2072"/>
                  <a:pt x="5252" y="2092"/>
                </a:cubicBezTo>
                <a:cubicBezTo>
                  <a:pt x="5263" y="2112"/>
                  <a:pt x="5273" y="2129"/>
                  <a:pt x="5281" y="2144"/>
                </a:cubicBezTo>
                <a:cubicBezTo>
                  <a:pt x="5298" y="2172"/>
                  <a:pt x="5308" y="2188"/>
                  <a:pt x="5308" y="2188"/>
                </a:cubicBezTo>
                <a:cubicBezTo>
                  <a:pt x="5308" y="2188"/>
                  <a:pt x="5316" y="2205"/>
                  <a:pt x="5331" y="2235"/>
                </a:cubicBezTo>
                <a:cubicBezTo>
                  <a:pt x="5339" y="2249"/>
                  <a:pt x="5348" y="2267"/>
                  <a:pt x="5359" y="2287"/>
                </a:cubicBezTo>
                <a:cubicBezTo>
                  <a:pt x="5369" y="2308"/>
                  <a:pt x="5379" y="2332"/>
                  <a:pt x="5391" y="2358"/>
                </a:cubicBezTo>
                <a:cubicBezTo>
                  <a:pt x="5437" y="2461"/>
                  <a:pt x="5490" y="2602"/>
                  <a:pt x="5525" y="2748"/>
                </a:cubicBezTo>
                <a:cubicBezTo>
                  <a:pt x="5560" y="2894"/>
                  <a:pt x="5580" y="3043"/>
                  <a:pt x="5586" y="3156"/>
                </a:cubicBezTo>
                <a:cubicBezTo>
                  <a:pt x="5588" y="3212"/>
                  <a:pt x="5589" y="3259"/>
                  <a:pt x="5590" y="3292"/>
                </a:cubicBezTo>
                <a:cubicBezTo>
                  <a:pt x="5589" y="3325"/>
                  <a:pt x="5589" y="3344"/>
                  <a:pt x="5589" y="3344"/>
                </a:cubicBezTo>
                <a:cubicBezTo>
                  <a:pt x="5589" y="3344"/>
                  <a:pt x="5588" y="3362"/>
                  <a:pt x="5587" y="3395"/>
                </a:cubicBezTo>
                <a:cubicBezTo>
                  <a:pt x="5584" y="3428"/>
                  <a:pt x="5583" y="3475"/>
                  <a:pt x="5577" y="3531"/>
                </a:cubicBezTo>
                <a:cubicBezTo>
                  <a:pt x="5566" y="3644"/>
                  <a:pt x="5540" y="3792"/>
                  <a:pt x="5497" y="3937"/>
                </a:cubicBezTo>
                <a:cubicBezTo>
                  <a:pt x="5455" y="4082"/>
                  <a:pt x="5397" y="4221"/>
                  <a:pt x="5345" y="4322"/>
                </a:cubicBezTo>
                <a:cubicBezTo>
                  <a:pt x="5320" y="4372"/>
                  <a:pt x="5296" y="4413"/>
                  <a:pt x="5281" y="4442"/>
                </a:cubicBezTo>
                <a:cubicBezTo>
                  <a:pt x="5264" y="4470"/>
                  <a:pt x="5254" y="4486"/>
                  <a:pt x="5254" y="4486"/>
                </a:cubicBezTo>
                <a:cubicBezTo>
                  <a:pt x="5254" y="4486"/>
                  <a:pt x="5244" y="4502"/>
                  <a:pt x="5227" y="4530"/>
                </a:cubicBezTo>
                <a:cubicBezTo>
                  <a:pt x="5209" y="4558"/>
                  <a:pt x="5183" y="4597"/>
                  <a:pt x="5150" y="4643"/>
                </a:cubicBezTo>
                <a:cubicBezTo>
                  <a:pt x="5085" y="4734"/>
                  <a:pt x="4988" y="4850"/>
                  <a:pt x="4879" y="4953"/>
                </a:cubicBezTo>
                <a:cubicBezTo>
                  <a:pt x="4770" y="5057"/>
                  <a:pt x="4650" y="5148"/>
                  <a:pt x="4555" y="5209"/>
                </a:cubicBezTo>
                <a:cubicBezTo>
                  <a:pt x="4532" y="5225"/>
                  <a:pt x="4510" y="5239"/>
                  <a:pt x="4491" y="5251"/>
                </a:cubicBezTo>
                <a:cubicBezTo>
                  <a:pt x="4471" y="5263"/>
                  <a:pt x="4453" y="5273"/>
                  <a:pt x="4439" y="5281"/>
                </a:cubicBezTo>
                <a:cubicBezTo>
                  <a:pt x="4410" y="5298"/>
                  <a:pt x="4394" y="5307"/>
                  <a:pt x="4394" y="5307"/>
                </a:cubicBezTo>
                <a:cubicBezTo>
                  <a:pt x="4394" y="5307"/>
                  <a:pt x="4377" y="5316"/>
                  <a:pt x="4348" y="5331"/>
                </a:cubicBezTo>
                <a:cubicBezTo>
                  <a:pt x="4333" y="5338"/>
                  <a:pt x="4315" y="5348"/>
                  <a:pt x="4295" y="5358"/>
                </a:cubicBezTo>
                <a:cubicBezTo>
                  <a:pt x="4274" y="5368"/>
                  <a:pt x="4251" y="5378"/>
                  <a:pt x="4225" y="5390"/>
                </a:cubicBezTo>
                <a:cubicBezTo>
                  <a:pt x="4122" y="5437"/>
                  <a:pt x="3981" y="5489"/>
                  <a:pt x="3834" y="5524"/>
                </a:cubicBezTo>
                <a:cubicBezTo>
                  <a:pt x="3689" y="5560"/>
                  <a:pt x="3539" y="5580"/>
                  <a:pt x="3427" y="5585"/>
                </a:cubicBezTo>
                <a:cubicBezTo>
                  <a:pt x="3370" y="5588"/>
                  <a:pt x="3323" y="5589"/>
                  <a:pt x="3291" y="5589"/>
                </a:cubicBezTo>
                <a:cubicBezTo>
                  <a:pt x="3258" y="5589"/>
                  <a:pt x="3239" y="5588"/>
                  <a:pt x="3239" y="5588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7"/>
          <p:cNvSpPr>
            <a:spLocks noEditPoints="1"/>
          </p:cNvSpPr>
          <p:nvPr/>
        </p:nvSpPr>
        <p:spPr bwMode="auto">
          <a:xfrm rot="21544135">
            <a:off x="8473746" y="2461713"/>
            <a:ext cx="2220913" cy="2233613"/>
          </a:xfrm>
          <a:custGeom>
            <a:avLst/>
            <a:gdLst>
              <a:gd name="T0" fmla="*/ 2955 w 5493"/>
              <a:gd name="T1" fmla="*/ 5175 h 5527"/>
              <a:gd name="T2" fmla="*/ 3328 w 5493"/>
              <a:gd name="T3" fmla="*/ 5160 h 5527"/>
              <a:gd name="T4" fmla="*/ 3744 w 5493"/>
              <a:gd name="T5" fmla="*/ 5357 h 5527"/>
              <a:gd name="T6" fmla="*/ 3968 w 5493"/>
              <a:gd name="T7" fmla="*/ 4864 h 5527"/>
              <a:gd name="T8" fmla="*/ 4295 w 5493"/>
              <a:gd name="T9" fmla="*/ 4639 h 5527"/>
              <a:gd name="T10" fmla="*/ 4836 w 5493"/>
              <a:gd name="T11" fmla="*/ 4607 h 5527"/>
              <a:gd name="T12" fmla="*/ 4803 w 5493"/>
              <a:gd name="T13" fmla="*/ 4149 h 5527"/>
              <a:gd name="T14" fmla="*/ 4951 w 5493"/>
              <a:gd name="T15" fmla="*/ 3806 h 5527"/>
              <a:gd name="T16" fmla="*/ 5422 w 5493"/>
              <a:gd name="T17" fmla="*/ 3556 h 5527"/>
              <a:gd name="T18" fmla="*/ 5336 w 5493"/>
              <a:gd name="T19" fmla="*/ 3133 h 5527"/>
              <a:gd name="T20" fmla="*/ 5187 w 5493"/>
              <a:gd name="T21" fmla="*/ 2741 h 5527"/>
              <a:gd name="T22" fmla="*/ 5459 w 5493"/>
              <a:gd name="T23" fmla="*/ 2319 h 5527"/>
              <a:gd name="T24" fmla="*/ 5427 w 5493"/>
              <a:gd name="T25" fmla="*/ 1989 h 5527"/>
              <a:gd name="T26" fmla="*/ 4957 w 5493"/>
              <a:gd name="T27" fmla="*/ 1737 h 5527"/>
              <a:gd name="T28" fmla="*/ 4811 w 5493"/>
              <a:gd name="T29" fmla="*/ 1393 h 5527"/>
              <a:gd name="T30" fmla="*/ 4847 w 5493"/>
              <a:gd name="T31" fmla="*/ 936 h 5527"/>
              <a:gd name="T32" fmla="*/ 4389 w 5493"/>
              <a:gd name="T33" fmla="*/ 913 h 5527"/>
              <a:gd name="T34" fmla="*/ 3981 w 5493"/>
              <a:gd name="T35" fmla="*/ 672 h 5527"/>
              <a:gd name="T36" fmla="*/ 3838 w 5493"/>
              <a:gd name="T37" fmla="*/ 211 h 5527"/>
              <a:gd name="T38" fmla="*/ 3517 w 5493"/>
              <a:gd name="T39" fmla="*/ 186 h 5527"/>
              <a:gd name="T40" fmla="*/ 3099 w 5493"/>
              <a:gd name="T41" fmla="*/ 370 h 5527"/>
              <a:gd name="T42" fmla="*/ 2779 w 5493"/>
              <a:gd name="T43" fmla="*/ 264 h 5527"/>
              <a:gd name="T44" fmla="*/ 2359 w 5493"/>
              <a:gd name="T45" fmla="*/ 26 h 5527"/>
              <a:gd name="T46" fmla="*/ 2107 w 5493"/>
              <a:gd name="T47" fmla="*/ 440 h 5527"/>
              <a:gd name="T48" fmla="*/ 1736 w 5493"/>
              <a:gd name="T49" fmla="*/ 579 h 5527"/>
              <a:gd name="T50" fmla="*/ 1102 w 5493"/>
              <a:gd name="T51" fmla="*/ 555 h 5527"/>
              <a:gd name="T52" fmla="*/ 964 w 5493"/>
              <a:gd name="T53" fmla="*/ 1156 h 5527"/>
              <a:gd name="T54" fmla="*/ 613 w 5493"/>
              <a:gd name="T55" fmla="*/ 1325 h 5527"/>
              <a:gd name="T56" fmla="*/ 283 w 5493"/>
              <a:gd name="T57" fmla="*/ 1548 h 5527"/>
              <a:gd name="T58" fmla="*/ 479 w 5493"/>
              <a:gd name="T59" fmla="*/ 1989 h 5527"/>
              <a:gd name="T60" fmla="*/ 389 w 5493"/>
              <a:gd name="T61" fmla="*/ 2343 h 5527"/>
              <a:gd name="T62" fmla="*/ 4 w 5493"/>
              <a:gd name="T63" fmla="*/ 2631 h 5527"/>
              <a:gd name="T64" fmla="*/ 50 w 5493"/>
              <a:gd name="T65" fmla="*/ 2959 h 5527"/>
              <a:gd name="T66" fmla="*/ 420 w 5493"/>
              <a:gd name="T67" fmla="*/ 3336 h 5527"/>
              <a:gd name="T68" fmla="*/ 293 w 5493"/>
              <a:gd name="T69" fmla="*/ 3804 h 5527"/>
              <a:gd name="T70" fmla="*/ 375 w 5493"/>
              <a:gd name="T71" fmla="*/ 4154 h 5527"/>
              <a:gd name="T72" fmla="*/ 848 w 5493"/>
              <a:gd name="T73" fmla="*/ 4233 h 5527"/>
              <a:gd name="T74" fmla="*/ 1115 w 5493"/>
              <a:gd name="T75" fmla="*/ 4585 h 5527"/>
              <a:gd name="T76" fmla="*/ 1190 w 5493"/>
              <a:gd name="T77" fmla="*/ 5039 h 5527"/>
              <a:gd name="T78" fmla="*/ 1640 w 5493"/>
              <a:gd name="T79" fmla="*/ 4951 h 5527"/>
              <a:gd name="T80" fmla="*/ 1999 w 5493"/>
              <a:gd name="T81" fmla="*/ 5056 h 5527"/>
              <a:gd name="T82" fmla="*/ 2304 w 5493"/>
              <a:gd name="T83" fmla="*/ 5493 h 5527"/>
              <a:gd name="T84" fmla="*/ 2527 w 5493"/>
              <a:gd name="T85" fmla="*/ 4711 h 5527"/>
              <a:gd name="T86" fmla="*/ 1987 w 5493"/>
              <a:gd name="T87" fmla="*/ 4563 h 5527"/>
              <a:gd name="T88" fmla="*/ 1298 w 5493"/>
              <a:gd name="T89" fmla="*/ 4061 h 5527"/>
              <a:gd name="T90" fmla="*/ 873 w 5493"/>
              <a:gd name="T91" fmla="*/ 3268 h 5527"/>
              <a:gd name="T92" fmla="*/ 836 w 5493"/>
              <a:gd name="T93" fmla="*/ 2435 h 5527"/>
              <a:gd name="T94" fmla="*/ 908 w 5493"/>
              <a:gd name="T95" fmla="*/ 2147 h 5527"/>
              <a:gd name="T96" fmla="*/ 1305 w 5493"/>
              <a:gd name="T97" fmla="*/ 1460 h 5527"/>
              <a:gd name="T98" fmla="*/ 2079 w 5493"/>
              <a:gd name="T99" fmla="*/ 928 h 5527"/>
              <a:gd name="T100" fmla="*/ 2864 w 5493"/>
              <a:gd name="T101" fmla="*/ 806 h 5527"/>
              <a:gd name="T102" fmla="*/ 3158 w 5493"/>
              <a:gd name="T103" fmla="*/ 843 h 5527"/>
              <a:gd name="T104" fmla="*/ 3922 w 5493"/>
              <a:gd name="T105" fmla="*/ 1177 h 5527"/>
              <a:gd name="T106" fmla="*/ 4509 w 5493"/>
              <a:gd name="T107" fmla="*/ 1859 h 5527"/>
              <a:gd name="T108" fmla="*/ 4729 w 5493"/>
              <a:gd name="T109" fmla="*/ 2683 h 5527"/>
              <a:gd name="T110" fmla="*/ 4672 w 5493"/>
              <a:gd name="T111" fmla="*/ 3240 h 5527"/>
              <a:gd name="T112" fmla="*/ 4429 w 5493"/>
              <a:gd name="T113" fmla="*/ 3810 h 5527"/>
              <a:gd name="T114" fmla="*/ 3879 w 5493"/>
              <a:gd name="T115" fmla="*/ 4383 h 5527"/>
              <a:gd name="T116" fmla="*/ 3146 w 5493"/>
              <a:gd name="T117" fmla="*/ 4690 h 5527"/>
              <a:gd name="T118" fmla="*/ 2527 w 5493"/>
              <a:gd name="T119" fmla="*/ 4711 h 55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493" h="5527">
                <a:moveTo>
                  <a:pt x="2634" y="5488"/>
                </a:moveTo>
                <a:cubicBezTo>
                  <a:pt x="2634" y="5488"/>
                  <a:pt x="2644" y="5472"/>
                  <a:pt x="2660" y="5448"/>
                </a:cubicBezTo>
                <a:cubicBezTo>
                  <a:pt x="2675" y="5423"/>
                  <a:pt x="2695" y="5390"/>
                  <a:pt x="2714" y="5357"/>
                </a:cubicBezTo>
                <a:cubicBezTo>
                  <a:pt x="2752" y="5291"/>
                  <a:pt x="2785" y="5225"/>
                  <a:pt x="2785" y="5225"/>
                </a:cubicBezTo>
                <a:cubicBezTo>
                  <a:pt x="2799" y="5199"/>
                  <a:pt x="2826" y="5181"/>
                  <a:pt x="2856" y="5181"/>
                </a:cubicBezTo>
                <a:cubicBezTo>
                  <a:pt x="2856" y="5181"/>
                  <a:pt x="2905" y="5180"/>
                  <a:pt x="2955" y="5175"/>
                </a:cubicBezTo>
                <a:cubicBezTo>
                  <a:pt x="2979" y="5173"/>
                  <a:pt x="3004" y="5171"/>
                  <a:pt x="3023" y="5170"/>
                </a:cubicBezTo>
                <a:cubicBezTo>
                  <a:pt x="3041" y="5167"/>
                  <a:pt x="3053" y="5166"/>
                  <a:pt x="3053" y="5166"/>
                </a:cubicBezTo>
                <a:cubicBezTo>
                  <a:pt x="3053" y="5166"/>
                  <a:pt x="3066" y="5164"/>
                  <a:pt x="3084" y="5162"/>
                </a:cubicBezTo>
                <a:cubicBezTo>
                  <a:pt x="3103" y="5159"/>
                  <a:pt x="3127" y="5157"/>
                  <a:pt x="3152" y="5152"/>
                </a:cubicBezTo>
                <a:cubicBezTo>
                  <a:pt x="3201" y="5144"/>
                  <a:pt x="3250" y="5135"/>
                  <a:pt x="3250" y="5135"/>
                </a:cubicBezTo>
                <a:cubicBezTo>
                  <a:pt x="3279" y="5129"/>
                  <a:pt x="3309" y="5138"/>
                  <a:pt x="3328" y="5160"/>
                </a:cubicBezTo>
                <a:cubicBezTo>
                  <a:pt x="3328" y="5160"/>
                  <a:pt x="3340" y="5175"/>
                  <a:pt x="3359" y="5196"/>
                </a:cubicBezTo>
                <a:cubicBezTo>
                  <a:pt x="3377" y="5217"/>
                  <a:pt x="3403" y="5246"/>
                  <a:pt x="3429" y="5273"/>
                </a:cubicBezTo>
                <a:cubicBezTo>
                  <a:pt x="3481" y="5328"/>
                  <a:pt x="3536" y="5381"/>
                  <a:pt x="3536" y="5381"/>
                </a:cubicBezTo>
                <a:cubicBezTo>
                  <a:pt x="3558" y="5402"/>
                  <a:pt x="3593" y="5409"/>
                  <a:pt x="3625" y="5398"/>
                </a:cubicBezTo>
                <a:cubicBezTo>
                  <a:pt x="3625" y="5398"/>
                  <a:pt x="3640" y="5393"/>
                  <a:pt x="3662" y="5385"/>
                </a:cubicBezTo>
                <a:cubicBezTo>
                  <a:pt x="3685" y="5378"/>
                  <a:pt x="3715" y="5368"/>
                  <a:pt x="3744" y="5357"/>
                </a:cubicBezTo>
                <a:cubicBezTo>
                  <a:pt x="3773" y="5345"/>
                  <a:pt x="3802" y="5334"/>
                  <a:pt x="3824" y="5325"/>
                </a:cubicBezTo>
                <a:cubicBezTo>
                  <a:pt x="3846" y="5317"/>
                  <a:pt x="3860" y="5310"/>
                  <a:pt x="3860" y="5310"/>
                </a:cubicBezTo>
                <a:cubicBezTo>
                  <a:pt x="3891" y="5296"/>
                  <a:pt x="3913" y="5268"/>
                  <a:pt x="3916" y="5238"/>
                </a:cubicBezTo>
                <a:cubicBezTo>
                  <a:pt x="3916" y="5238"/>
                  <a:pt x="3923" y="5163"/>
                  <a:pt x="3925" y="5086"/>
                </a:cubicBezTo>
                <a:cubicBezTo>
                  <a:pt x="3928" y="5010"/>
                  <a:pt x="3927" y="4935"/>
                  <a:pt x="3927" y="4935"/>
                </a:cubicBezTo>
                <a:cubicBezTo>
                  <a:pt x="3927" y="4907"/>
                  <a:pt x="3942" y="4879"/>
                  <a:pt x="3968" y="4864"/>
                </a:cubicBezTo>
                <a:cubicBezTo>
                  <a:pt x="3968" y="4864"/>
                  <a:pt x="3979" y="4857"/>
                  <a:pt x="3995" y="4848"/>
                </a:cubicBezTo>
                <a:cubicBezTo>
                  <a:pt x="4011" y="4839"/>
                  <a:pt x="4033" y="4827"/>
                  <a:pt x="4053" y="4813"/>
                </a:cubicBezTo>
                <a:cubicBezTo>
                  <a:pt x="4095" y="4786"/>
                  <a:pt x="4137" y="4759"/>
                  <a:pt x="4137" y="4759"/>
                </a:cubicBezTo>
                <a:cubicBezTo>
                  <a:pt x="4137" y="4759"/>
                  <a:pt x="4177" y="4730"/>
                  <a:pt x="4217" y="4701"/>
                </a:cubicBezTo>
                <a:cubicBezTo>
                  <a:pt x="4238" y="4686"/>
                  <a:pt x="4256" y="4670"/>
                  <a:pt x="4271" y="4659"/>
                </a:cubicBezTo>
                <a:cubicBezTo>
                  <a:pt x="4286" y="4647"/>
                  <a:pt x="4295" y="4639"/>
                  <a:pt x="4295" y="4639"/>
                </a:cubicBezTo>
                <a:cubicBezTo>
                  <a:pt x="4319" y="4621"/>
                  <a:pt x="4350" y="4616"/>
                  <a:pt x="4377" y="4626"/>
                </a:cubicBezTo>
                <a:cubicBezTo>
                  <a:pt x="4377" y="4626"/>
                  <a:pt x="4446" y="4654"/>
                  <a:pt x="4518" y="4679"/>
                </a:cubicBezTo>
                <a:cubicBezTo>
                  <a:pt x="4591" y="4705"/>
                  <a:pt x="4664" y="4725"/>
                  <a:pt x="4664" y="4725"/>
                </a:cubicBezTo>
                <a:cubicBezTo>
                  <a:pt x="4692" y="4733"/>
                  <a:pt x="4726" y="4723"/>
                  <a:pt x="4751" y="4699"/>
                </a:cubicBezTo>
                <a:cubicBezTo>
                  <a:pt x="4751" y="4699"/>
                  <a:pt x="4762" y="4688"/>
                  <a:pt x="4778" y="4671"/>
                </a:cubicBezTo>
                <a:cubicBezTo>
                  <a:pt x="4794" y="4653"/>
                  <a:pt x="4815" y="4630"/>
                  <a:pt x="4836" y="4607"/>
                </a:cubicBezTo>
                <a:cubicBezTo>
                  <a:pt x="4858" y="4585"/>
                  <a:pt x="4877" y="4560"/>
                  <a:pt x="4892" y="4542"/>
                </a:cubicBezTo>
                <a:cubicBezTo>
                  <a:pt x="4907" y="4524"/>
                  <a:pt x="4917" y="4512"/>
                  <a:pt x="4917" y="4512"/>
                </a:cubicBezTo>
                <a:cubicBezTo>
                  <a:pt x="4940" y="4486"/>
                  <a:pt x="4946" y="4451"/>
                  <a:pt x="4934" y="4423"/>
                </a:cubicBezTo>
                <a:cubicBezTo>
                  <a:pt x="4934" y="4423"/>
                  <a:pt x="4904" y="4352"/>
                  <a:pt x="4872" y="4284"/>
                </a:cubicBezTo>
                <a:cubicBezTo>
                  <a:pt x="4856" y="4250"/>
                  <a:pt x="4838" y="4215"/>
                  <a:pt x="4825" y="4190"/>
                </a:cubicBezTo>
                <a:cubicBezTo>
                  <a:pt x="4812" y="4165"/>
                  <a:pt x="4803" y="4149"/>
                  <a:pt x="4803" y="4149"/>
                </a:cubicBezTo>
                <a:cubicBezTo>
                  <a:pt x="4789" y="4123"/>
                  <a:pt x="4791" y="4092"/>
                  <a:pt x="4807" y="4067"/>
                </a:cubicBezTo>
                <a:cubicBezTo>
                  <a:pt x="4807" y="4067"/>
                  <a:pt x="4833" y="4024"/>
                  <a:pt x="4859" y="3982"/>
                </a:cubicBezTo>
                <a:cubicBezTo>
                  <a:pt x="4872" y="3961"/>
                  <a:pt x="4883" y="3938"/>
                  <a:pt x="4892" y="3922"/>
                </a:cubicBezTo>
                <a:cubicBezTo>
                  <a:pt x="4901" y="3906"/>
                  <a:pt x="4907" y="3895"/>
                  <a:pt x="4907" y="3895"/>
                </a:cubicBezTo>
                <a:cubicBezTo>
                  <a:pt x="4907" y="3895"/>
                  <a:pt x="4912" y="3884"/>
                  <a:pt x="4921" y="3867"/>
                </a:cubicBezTo>
                <a:cubicBezTo>
                  <a:pt x="4929" y="3851"/>
                  <a:pt x="4940" y="3828"/>
                  <a:pt x="4951" y="3806"/>
                </a:cubicBezTo>
                <a:cubicBezTo>
                  <a:pt x="4973" y="3762"/>
                  <a:pt x="4992" y="3716"/>
                  <a:pt x="4992" y="3716"/>
                </a:cubicBezTo>
                <a:cubicBezTo>
                  <a:pt x="5003" y="3688"/>
                  <a:pt x="5029" y="3669"/>
                  <a:pt x="5058" y="3666"/>
                </a:cubicBezTo>
                <a:cubicBezTo>
                  <a:pt x="5058" y="3666"/>
                  <a:pt x="5132" y="3658"/>
                  <a:pt x="5207" y="3647"/>
                </a:cubicBezTo>
                <a:cubicBezTo>
                  <a:pt x="5245" y="3641"/>
                  <a:pt x="5283" y="3634"/>
                  <a:pt x="5311" y="3629"/>
                </a:cubicBezTo>
                <a:cubicBezTo>
                  <a:pt x="5339" y="3623"/>
                  <a:pt x="5358" y="3620"/>
                  <a:pt x="5358" y="3620"/>
                </a:cubicBezTo>
                <a:cubicBezTo>
                  <a:pt x="5387" y="3614"/>
                  <a:pt x="5412" y="3589"/>
                  <a:pt x="5422" y="3556"/>
                </a:cubicBezTo>
                <a:cubicBezTo>
                  <a:pt x="5422" y="3556"/>
                  <a:pt x="5427" y="3541"/>
                  <a:pt x="5433" y="3518"/>
                </a:cubicBezTo>
                <a:cubicBezTo>
                  <a:pt x="5439" y="3496"/>
                  <a:pt x="5447" y="3466"/>
                  <a:pt x="5455" y="3435"/>
                </a:cubicBezTo>
                <a:cubicBezTo>
                  <a:pt x="5463" y="3405"/>
                  <a:pt x="5470" y="3374"/>
                  <a:pt x="5474" y="3351"/>
                </a:cubicBezTo>
                <a:cubicBezTo>
                  <a:pt x="5479" y="3329"/>
                  <a:pt x="5483" y="3313"/>
                  <a:pt x="5483" y="3313"/>
                </a:cubicBezTo>
                <a:cubicBezTo>
                  <a:pt x="5490" y="3280"/>
                  <a:pt x="5479" y="3246"/>
                  <a:pt x="5456" y="3227"/>
                </a:cubicBezTo>
                <a:cubicBezTo>
                  <a:pt x="5456" y="3227"/>
                  <a:pt x="5396" y="3178"/>
                  <a:pt x="5336" y="3133"/>
                </a:cubicBezTo>
                <a:cubicBezTo>
                  <a:pt x="5306" y="3110"/>
                  <a:pt x="5275" y="3088"/>
                  <a:pt x="5251" y="3072"/>
                </a:cubicBezTo>
                <a:cubicBezTo>
                  <a:pt x="5228" y="3056"/>
                  <a:pt x="5212" y="3045"/>
                  <a:pt x="5212" y="3045"/>
                </a:cubicBezTo>
                <a:cubicBezTo>
                  <a:pt x="5188" y="3029"/>
                  <a:pt x="5175" y="3000"/>
                  <a:pt x="5178" y="2970"/>
                </a:cubicBezTo>
                <a:cubicBezTo>
                  <a:pt x="5178" y="2970"/>
                  <a:pt x="5181" y="2921"/>
                  <a:pt x="5185" y="2871"/>
                </a:cubicBezTo>
                <a:cubicBezTo>
                  <a:pt x="5186" y="2822"/>
                  <a:pt x="5187" y="2772"/>
                  <a:pt x="5187" y="2772"/>
                </a:cubicBezTo>
                <a:cubicBezTo>
                  <a:pt x="5187" y="2772"/>
                  <a:pt x="5187" y="2760"/>
                  <a:pt x="5187" y="2741"/>
                </a:cubicBezTo>
                <a:cubicBezTo>
                  <a:pt x="5186" y="2722"/>
                  <a:pt x="5186" y="2698"/>
                  <a:pt x="5185" y="2673"/>
                </a:cubicBezTo>
                <a:cubicBezTo>
                  <a:pt x="5184" y="2648"/>
                  <a:pt x="5183" y="2623"/>
                  <a:pt x="5182" y="2605"/>
                </a:cubicBezTo>
                <a:cubicBezTo>
                  <a:pt x="5180" y="2586"/>
                  <a:pt x="5179" y="2574"/>
                  <a:pt x="5179" y="2574"/>
                </a:cubicBezTo>
                <a:cubicBezTo>
                  <a:pt x="5177" y="2544"/>
                  <a:pt x="5191" y="2515"/>
                  <a:pt x="5215" y="2499"/>
                </a:cubicBezTo>
                <a:cubicBezTo>
                  <a:pt x="5215" y="2499"/>
                  <a:pt x="5277" y="2458"/>
                  <a:pt x="5338" y="2413"/>
                </a:cubicBezTo>
                <a:cubicBezTo>
                  <a:pt x="5400" y="2368"/>
                  <a:pt x="5459" y="2319"/>
                  <a:pt x="5459" y="2319"/>
                </a:cubicBezTo>
                <a:cubicBezTo>
                  <a:pt x="5482" y="2300"/>
                  <a:pt x="5493" y="2267"/>
                  <a:pt x="5487" y="2233"/>
                </a:cubicBezTo>
                <a:cubicBezTo>
                  <a:pt x="5487" y="2233"/>
                  <a:pt x="5486" y="2229"/>
                  <a:pt x="5485" y="2222"/>
                </a:cubicBezTo>
                <a:cubicBezTo>
                  <a:pt x="5484" y="2215"/>
                  <a:pt x="5482" y="2206"/>
                  <a:pt x="5479" y="2194"/>
                </a:cubicBezTo>
                <a:cubicBezTo>
                  <a:pt x="5474" y="2171"/>
                  <a:pt x="5467" y="2141"/>
                  <a:pt x="5460" y="2110"/>
                </a:cubicBezTo>
                <a:cubicBezTo>
                  <a:pt x="5453" y="2080"/>
                  <a:pt x="5444" y="2050"/>
                  <a:pt x="5438" y="2027"/>
                </a:cubicBezTo>
                <a:cubicBezTo>
                  <a:pt x="5431" y="2004"/>
                  <a:pt x="5427" y="1989"/>
                  <a:pt x="5427" y="1989"/>
                </a:cubicBezTo>
                <a:cubicBezTo>
                  <a:pt x="5418" y="1956"/>
                  <a:pt x="5393" y="1931"/>
                  <a:pt x="5363" y="1925"/>
                </a:cubicBezTo>
                <a:cubicBezTo>
                  <a:pt x="5363" y="1925"/>
                  <a:pt x="5288" y="1909"/>
                  <a:pt x="5213" y="1897"/>
                </a:cubicBezTo>
                <a:cubicBezTo>
                  <a:pt x="5176" y="1891"/>
                  <a:pt x="5138" y="1886"/>
                  <a:pt x="5110" y="1883"/>
                </a:cubicBezTo>
                <a:cubicBezTo>
                  <a:pt x="5082" y="1880"/>
                  <a:pt x="5063" y="1877"/>
                  <a:pt x="5063" y="1877"/>
                </a:cubicBezTo>
                <a:cubicBezTo>
                  <a:pt x="5034" y="1874"/>
                  <a:pt x="5009" y="1855"/>
                  <a:pt x="4998" y="1827"/>
                </a:cubicBezTo>
                <a:cubicBezTo>
                  <a:pt x="4998" y="1827"/>
                  <a:pt x="4978" y="1782"/>
                  <a:pt x="4957" y="1737"/>
                </a:cubicBezTo>
                <a:cubicBezTo>
                  <a:pt x="4948" y="1714"/>
                  <a:pt x="4935" y="1692"/>
                  <a:pt x="4927" y="1675"/>
                </a:cubicBezTo>
                <a:cubicBezTo>
                  <a:pt x="4919" y="1659"/>
                  <a:pt x="4913" y="1648"/>
                  <a:pt x="4913" y="1648"/>
                </a:cubicBezTo>
                <a:cubicBezTo>
                  <a:pt x="4913" y="1648"/>
                  <a:pt x="4891" y="1603"/>
                  <a:pt x="4865" y="1561"/>
                </a:cubicBezTo>
                <a:cubicBezTo>
                  <a:pt x="4853" y="1539"/>
                  <a:pt x="4840" y="1518"/>
                  <a:pt x="4831" y="1502"/>
                </a:cubicBezTo>
                <a:cubicBezTo>
                  <a:pt x="4821" y="1486"/>
                  <a:pt x="4814" y="1476"/>
                  <a:pt x="4814" y="1476"/>
                </a:cubicBezTo>
                <a:cubicBezTo>
                  <a:pt x="4798" y="1451"/>
                  <a:pt x="4797" y="1419"/>
                  <a:pt x="4811" y="1393"/>
                </a:cubicBezTo>
                <a:cubicBezTo>
                  <a:pt x="4811" y="1393"/>
                  <a:pt x="4820" y="1377"/>
                  <a:pt x="4833" y="1352"/>
                </a:cubicBezTo>
                <a:cubicBezTo>
                  <a:pt x="4847" y="1327"/>
                  <a:pt x="4863" y="1294"/>
                  <a:pt x="4880" y="1259"/>
                </a:cubicBezTo>
                <a:cubicBezTo>
                  <a:pt x="4913" y="1191"/>
                  <a:pt x="4944" y="1120"/>
                  <a:pt x="4944" y="1120"/>
                </a:cubicBezTo>
                <a:cubicBezTo>
                  <a:pt x="4956" y="1092"/>
                  <a:pt x="4949" y="1058"/>
                  <a:pt x="4928" y="1032"/>
                </a:cubicBezTo>
                <a:cubicBezTo>
                  <a:pt x="4928" y="1032"/>
                  <a:pt x="4918" y="1019"/>
                  <a:pt x="4903" y="1001"/>
                </a:cubicBezTo>
                <a:cubicBezTo>
                  <a:pt x="4889" y="983"/>
                  <a:pt x="4868" y="959"/>
                  <a:pt x="4847" y="936"/>
                </a:cubicBezTo>
                <a:cubicBezTo>
                  <a:pt x="4826" y="912"/>
                  <a:pt x="4805" y="889"/>
                  <a:pt x="4790" y="872"/>
                </a:cubicBezTo>
                <a:cubicBezTo>
                  <a:pt x="4773" y="855"/>
                  <a:pt x="4763" y="843"/>
                  <a:pt x="4763" y="843"/>
                </a:cubicBezTo>
                <a:cubicBezTo>
                  <a:pt x="4738" y="819"/>
                  <a:pt x="4705" y="808"/>
                  <a:pt x="4676" y="816"/>
                </a:cubicBezTo>
                <a:cubicBezTo>
                  <a:pt x="4676" y="816"/>
                  <a:pt x="4658" y="821"/>
                  <a:pt x="4631" y="829"/>
                </a:cubicBezTo>
                <a:cubicBezTo>
                  <a:pt x="4603" y="838"/>
                  <a:pt x="4566" y="849"/>
                  <a:pt x="4530" y="861"/>
                </a:cubicBezTo>
                <a:cubicBezTo>
                  <a:pt x="4458" y="886"/>
                  <a:pt x="4389" y="913"/>
                  <a:pt x="4389" y="913"/>
                </a:cubicBezTo>
                <a:cubicBezTo>
                  <a:pt x="4362" y="923"/>
                  <a:pt x="4330" y="918"/>
                  <a:pt x="4307" y="899"/>
                </a:cubicBezTo>
                <a:cubicBezTo>
                  <a:pt x="4307" y="899"/>
                  <a:pt x="4269" y="867"/>
                  <a:pt x="4229" y="838"/>
                </a:cubicBezTo>
                <a:cubicBezTo>
                  <a:pt x="4209" y="823"/>
                  <a:pt x="4189" y="808"/>
                  <a:pt x="4174" y="797"/>
                </a:cubicBezTo>
                <a:cubicBezTo>
                  <a:pt x="4159" y="786"/>
                  <a:pt x="4149" y="779"/>
                  <a:pt x="4149" y="779"/>
                </a:cubicBezTo>
                <a:cubicBezTo>
                  <a:pt x="4149" y="779"/>
                  <a:pt x="4108" y="751"/>
                  <a:pt x="4066" y="724"/>
                </a:cubicBezTo>
                <a:cubicBezTo>
                  <a:pt x="4024" y="698"/>
                  <a:pt x="3981" y="672"/>
                  <a:pt x="3981" y="672"/>
                </a:cubicBezTo>
                <a:cubicBezTo>
                  <a:pt x="3955" y="657"/>
                  <a:pt x="3939" y="631"/>
                  <a:pt x="3940" y="602"/>
                </a:cubicBezTo>
                <a:cubicBezTo>
                  <a:pt x="3940" y="602"/>
                  <a:pt x="3940" y="583"/>
                  <a:pt x="3940" y="554"/>
                </a:cubicBezTo>
                <a:cubicBezTo>
                  <a:pt x="3940" y="526"/>
                  <a:pt x="3940" y="487"/>
                  <a:pt x="3939" y="450"/>
                </a:cubicBezTo>
                <a:cubicBezTo>
                  <a:pt x="3936" y="375"/>
                  <a:pt x="3930" y="298"/>
                  <a:pt x="3930" y="298"/>
                </a:cubicBezTo>
                <a:cubicBezTo>
                  <a:pt x="3928" y="268"/>
                  <a:pt x="3906" y="239"/>
                  <a:pt x="3874" y="226"/>
                </a:cubicBezTo>
                <a:cubicBezTo>
                  <a:pt x="3874" y="226"/>
                  <a:pt x="3860" y="220"/>
                  <a:pt x="3838" y="211"/>
                </a:cubicBezTo>
                <a:cubicBezTo>
                  <a:pt x="3817" y="202"/>
                  <a:pt x="3788" y="189"/>
                  <a:pt x="3758" y="179"/>
                </a:cubicBezTo>
                <a:cubicBezTo>
                  <a:pt x="3729" y="168"/>
                  <a:pt x="3700" y="158"/>
                  <a:pt x="3678" y="150"/>
                </a:cubicBezTo>
                <a:cubicBezTo>
                  <a:pt x="3667" y="145"/>
                  <a:pt x="3657" y="142"/>
                  <a:pt x="3651" y="140"/>
                </a:cubicBezTo>
                <a:cubicBezTo>
                  <a:pt x="3644" y="138"/>
                  <a:pt x="3641" y="137"/>
                  <a:pt x="3641" y="137"/>
                </a:cubicBezTo>
                <a:cubicBezTo>
                  <a:pt x="3608" y="127"/>
                  <a:pt x="3573" y="133"/>
                  <a:pt x="3552" y="153"/>
                </a:cubicBezTo>
                <a:cubicBezTo>
                  <a:pt x="3552" y="153"/>
                  <a:pt x="3538" y="167"/>
                  <a:pt x="3517" y="186"/>
                </a:cubicBezTo>
                <a:cubicBezTo>
                  <a:pt x="3497" y="206"/>
                  <a:pt x="3470" y="234"/>
                  <a:pt x="3444" y="261"/>
                </a:cubicBezTo>
                <a:cubicBezTo>
                  <a:pt x="3391" y="317"/>
                  <a:pt x="3342" y="373"/>
                  <a:pt x="3342" y="373"/>
                </a:cubicBezTo>
                <a:cubicBezTo>
                  <a:pt x="3323" y="394"/>
                  <a:pt x="3293" y="405"/>
                  <a:pt x="3264" y="399"/>
                </a:cubicBezTo>
                <a:cubicBezTo>
                  <a:pt x="3264" y="399"/>
                  <a:pt x="3251" y="396"/>
                  <a:pt x="3233" y="392"/>
                </a:cubicBezTo>
                <a:cubicBezTo>
                  <a:pt x="3215" y="388"/>
                  <a:pt x="3191" y="385"/>
                  <a:pt x="3166" y="381"/>
                </a:cubicBezTo>
                <a:cubicBezTo>
                  <a:pt x="3142" y="377"/>
                  <a:pt x="3117" y="373"/>
                  <a:pt x="3099" y="370"/>
                </a:cubicBezTo>
                <a:cubicBezTo>
                  <a:pt x="3080" y="368"/>
                  <a:pt x="3068" y="366"/>
                  <a:pt x="3068" y="366"/>
                </a:cubicBezTo>
                <a:cubicBezTo>
                  <a:pt x="3068" y="366"/>
                  <a:pt x="3056" y="365"/>
                  <a:pt x="3037" y="363"/>
                </a:cubicBezTo>
                <a:cubicBezTo>
                  <a:pt x="3019" y="361"/>
                  <a:pt x="2994" y="357"/>
                  <a:pt x="2969" y="356"/>
                </a:cubicBezTo>
                <a:cubicBezTo>
                  <a:pt x="2920" y="352"/>
                  <a:pt x="2870" y="349"/>
                  <a:pt x="2870" y="349"/>
                </a:cubicBezTo>
                <a:cubicBezTo>
                  <a:pt x="2840" y="348"/>
                  <a:pt x="2813" y="332"/>
                  <a:pt x="2800" y="306"/>
                </a:cubicBezTo>
                <a:cubicBezTo>
                  <a:pt x="2800" y="306"/>
                  <a:pt x="2792" y="289"/>
                  <a:pt x="2779" y="264"/>
                </a:cubicBezTo>
                <a:cubicBezTo>
                  <a:pt x="2766" y="238"/>
                  <a:pt x="2748" y="205"/>
                  <a:pt x="2729" y="172"/>
                </a:cubicBezTo>
                <a:cubicBezTo>
                  <a:pt x="2692" y="106"/>
                  <a:pt x="2651" y="41"/>
                  <a:pt x="2651" y="41"/>
                </a:cubicBezTo>
                <a:cubicBezTo>
                  <a:pt x="2635" y="15"/>
                  <a:pt x="2603" y="0"/>
                  <a:pt x="2569" y="4"/>
                </a:cubicBezTo>
                <a:cubicBezTo>
                  <a:pt x="2569" y="4"/>
                  <a:pt x="2553" y="5"/>
                  <a:pt x="2530" y="7"/>
                </a:cubicBezTo>
                <a:cubicBezTo>
                  <a:pt x="2506" y="9"/>
                  <a:pt x="2475" y="11"/>
                  <a:pt x="2444" y="15"/>
                </a:cubicBezTo>
                <a:cubicBezTo>
                  <a:pt x="2413" y="19"/>
                  <a:pt x="2382" y="23"/>
                  <a:pt x="2359" y="26"/>
                </a:cubicBezTo>
                <a:cubicBezTo>
                  <a:pt x="2335" y="30"/>
                  <a:pt x="2320" y="33"/>
                  <a:pt x="2320" y="33"/>
                </a:cubicBezTo>
                <a:cubicBezTo>
                  <a:pt x="2286" y="39"/>
                  <a:pt x="2258" y="60"/>
                  <a:pt x="2249" y="88"/>
                </a:cubicBezTo>
                <a:cubicBezTo>
                  <a:pt x="2249" y="88"/>
                  <a:pt x="2243" y="106"/>
                  <a:pt x="2233" y="133"/>
                </a:cubicBezTo>
                <a:cubicBezTo>
                  <a:pt x="2225" y="161"/>
                  <a:pt x="2213" y="198"/>
                  <a:pt x="2203" y="234"/>
                </a:cubicBezTo>
                <a:cubicBezTo>
                  <a:pt x="2182" y="308"/>
                  <a:pt x="2165" y="380"/>
                  <a:pt x="2165" y="380"/>
                </a:cubicBezTo>
                <a:cubicBezTo>
                  <a:pt x="2158" y="408"/>
                  <a:pt x="2136" y="432"/>
                  <a:pt x="2107" y="440"/>
                </a:cubicBezTo>
                <a:cubicBezTo>
                  <a:pt x="2107" y="440"/>
                  <a:pt x="2095" y="443"/>
                  <a:pt x="2077" y="448"/>
                </a:cubicBezTo>
                <a:cubicBezTo>
                  <a:pt x="2059" y="453"/>
                  <a:pt x="2036" y="461"/>
                  <a:pt x="2012" y="469"/>
                </a:cubicBezTo>
                <a:cubicBezTo>
                  <a:pt x="1989" y="477"/>
                  <a:pt x="1965" y="485"/>
                  <a:pt x="1948" y="491"/>
                </a:cubicBezTo>
                <a:cubicBezTo>
                  <a:pt x="1930" y="497"/>
                  <a:pt x="1919" y="502"/>
                  <a:pt x="1919" y="502"/>
                </a:cubicBezTo>
                <a:cubicBezTo>
                  <a:pt x="1919" y="502"/>
                  <a:pt x="1873" y="520"/>
                  <a:pt x="1826" y="538"/>
                </a:cubicBezTo>
                <a:cubicBezTo>
                  <a:pt x="1781" y="559"/>
                  <a:pt x="1736" y="579"/>
                  <a:pt x="1736" y="579"/>
                </a:cubicBezTo>
                <a:cubicBezTo>
                  <a:pt x="1709" y="591"/>
                  <a:pt x="1678" y="590"/>
                  <a:pt x="1654" y="573"/>
                </a:cubicBezTo>
                <a:cubicBezTo>
                  <a:pt x="1654" y="573"/>
                  <a:pt x="1593" y="529"/>
                  <a:pt x="1529" y="488"/>
                </a:cubicBezTo>
                <a:cubicBezTo>
                  <a:pt x="1465" y="447"/>
                  <a:pt x="1398" y="409"/>
                  <a:pt x="1398" y="409"/>
                </a:cubicBezTo>
                <a:cubicBezTo>
                  <a:pt x="1373" y="394"/>
                  <a:pt x="1337" y="395"/>
                  <a:pt x="1308" y="413"/>
                </a:cubicBezTo>
                <a:cubicBezTo>
                  <a:pt x="1308" y="413"/>
                  <a:pt x="1256" y="447"/>
                  <a:pt x="1203" y="482"/>
                </a:cubicBezTo>
                <a:cubicBezTo>
                  <a:pt x="1153" y="518"/>
                  <a:pt x="1102" y="555"/>
                  <a:pt x="1102" y="555"/>
                </a:cubicBezTo>
                <a:cubicBezTo>
                  <a:pt x="1074" y="575"/>
                  <a:pt x="1061" y="608"/>
                  <a:pt x="1065" y="637"/>
                </a:cubicBezTo>
                <a:cubicBezTo>
                  <a:pt x="1065" y="637"/>
                  <a:pt x="1077" y="713"/>
                  <a:pt x="1092" y="787"/>
                </a:cubicBezTo>
                <a:cubicBezTo>
                  <a:pt x="1107" y="862"/>
                  <a:pt x="1126" y="935"/>
                  <a:pt x="1126" y="935"/>
                </a:cubicBezTo>
                <a:cubicBezTo>
                  <a:pt x="1134" y="963"/>
                  <a:pt x="1124" y="992"/>
                  <a:pt x="1102" y="1014"/>
                </a:cubicBezTo>
                <a:cubicBezTo>
                  <a:pt x="1102" y="1014"/>
                  <a:pt x="1067" y="1048"/>
                  <a:pt x="1032" y="1083"/>
                </a:cubicBezTo>
                <a:cubicBezTo>
                  <a:pt x="998" y="1120"/>
                  <a:pt x="964" y="1156"/>
                  <a:pt x="964" y="1156"/>
                </a:cubicBezTo>
                <a:cubicBezTo>
                  <a:pt x="964" y="1156"/>
                  <a:pt x="956" y="1165"/>
                  <a:pt x="944" y="1179"/>
                </a:cubicBezTo>
                <a:cubicBezTo>
                  <a:pt x="932" y="1193"/>
                  <a:pt x="916" y="1213"/>
                  <a:pt x="900" y="1232"/>
                </a:cubicBezTo>
                <a:cubicBezTo>
                  <a:pt x="884" y="1251"/>
                  <a:pt x="868" y="1270"/>
                  <a:pt x="857" y="1285"/>
                </a:cubicBezTo>
                <a:cubicBezTo>
                  <a:pt x="846" y="1300"/>
                  <a:pt x="839" y="1310"/>
                  <a:pt x="839" y="1310"/>
                </a:cubicBezTo>
                <a:cubicBezTo>
                  <a:pt x="821" y="1334"/>
                  <a:pt x="791" y="1346"/>
                  <a:pt x="762" y="1342"/>
                </a:cubicBezTo>
                <a:cubicBezTo>
                  <a:pt x="762" y="1342"/>
                  <a:pt x="689" y="1332"/>
                  <a:pt x="613" y="1325"/>
                </a:cubicBezTo>
                <a:cubicBezTo>
                  <a:pt x="575" y="1322"/>
                  <a:pt x="536" y="1319"/>
                  <a:pt x="507" y="1317"/>
                </a:cubicBezTo>
                <a:cubicBezTo>
                  <a:pt x="479" y="1316"/>
                  <a:pt x="460" y="1315"/>
                  <a:pt x="460" y="1315"/>
                </a:cubicBezTo>
                <a:cubicBezTo>
                  <a:pt x="430" y="1314"/>
                  <a:pt x="400" y="1332"/>
                  <a:pt x="382" y="1362"/>
                </a:cubicBezTo>
                <a:cubicBezTo>
                  <a:pt x="382" y="1362"/>
                  <a:pt x="374" y="1375"/>
                  <a:pt x="363" y="1395"/>
                </a:cubicBezTo>
                <a:cubicBezTo>
                  <a:pt x="351" y="1416"/>
                  <a:pt x="336" y="1444"/>
                  <a:pt x="322" y="1471"/>
                </a:cubicBezTo>
                <a:cubicBezTo>
                  <a:pt x="306" y="1498"/>
                  <a:pt x="293" y="1527"/>
                  <a:pt x="283" y="1548"/>
                </a:cubicBezTo>
                <a:cubicBezTo>
                  <a:pt x="272" y="1569"/>
                  <a:pt x="266" y="1583"/>
                  <a:pt x="266" y="1583"/>
                </a:cubicBezTo>
                <a:cubicBezTo>
                  <a:pt x="250" y="1614"/>
                  <a:pt x="253" y="1649"/>
                  <a:pt x="271" y="1673"/>
                </a:cubicBezTo>
                <a:cubicBezTo>
                  <a:pt x="271" y="1673"/>
                  <a:pt x="317" y="1735"/>
                  <a:pt x="365" y="1794"/>
                </a:cubicBezTo>
                <a:cubicBezTo>
                  <a:pt x="388" y="1823"/>
                  <a:pt x="414" y="1852"/>
                  <a:pt x="433" y="1873"/>
                </a:cubicBezTo>
                <a:cubicBezTo>
                  <a:pt x="451" y="1894"/>
                  <a:pt x="464" y="1908"/>
                  <a:pt x="464" y="1908"/>
                </a:cubicBezTo>
                <a:cubicBezTo>
                  <a:pt x="484" y="1930"/>
                  <a:pt x="489" y="1961"/>
                  <a:pt x="479" y="1989"/>
                </a:cubicBezTo>
                <a:cubicBezTo>
                  <a:pt x="479" y="1989"/>
                  <a:pt x="465" y="2036"/>
                  <a:pt x="450" y="2083"/>
                </a:cubicBezTo>
                <a:cubicBezTo>
                  <a:pt x="442" y="2107"/>
                  <a:pt x="437" y="2131"/>
                  <a:pt x="432" y="2149"/>
                </a:cubicBezTo>
                <a:cubicBezTo>
                  <a:pt x="427" y="2167"/>
                  <a:pt x="424" y="2179"/>
                  <a:pt x="424" y="2179"/>
                </a:cubicBezTo>
                <a:cubicBezTo>
                  <a:pt x="424" y="2179"/>
                  <a:pt x="421" y="2191"/>
                  <a:pt x="416" y="2209"/>
                </a:cubicBezTo>
                <a:cubicBezTo>
                  <a:pt x="412" y="2228"/>
                  <a:pt x="407" y="2252"/>
                  <a:pt x="402" y="2276"/>
                </a:cubicBezTo>
                <a:cubicBezTo>
                  <a:pt x="397" y="2300"/>
                  <a:pt x="392" y="2325"/>
                  <a:pt x="389" y="2343"/>
                </a:cubicBezTo>
                <a:cubicBezTo>
                  <a:pt x="386" y="2361"/>
                  <a:pt x="384" y="2374"/>
                  <a:pt x="384" y="2374"/>
                </a:cubicBezTo>
                <a:cubicBezTo>
                  <a:pt x="379" y="2403"/>
                  <a:pt x="358" y="2428"/>
                  <a:pt x="331" y="2438"/>
                </a:cubicBezTo>
                <a:cubicBezTo>
                  <a:pt x="331" y="2438"/>
                  <a:pt x="261" y="2463"/>
                  <a:pt x="191" y="2492"/>
                </a:cubicBezTo>
                <a:cubicBezTo>
                  <a:pt x="156" y="2507"/>
                  <a:pt x="120" y="2522"/>
                  <a:pt x="94" y="2534"/>
                </a:cubicBezTo>
                <a:cubicBezTo>
                  <a:pt x="68" y="2546"/>
                  <a:pt x="51" y="2554"/>
                  <a:pt x="51" y="2554"/>
                </a:cubicBezTo>
                <a:cubicBezTo>
                  <a:pt x="25" y="2567"/>
                  <a:pt x="6" y="2597"/>
                  <a:pt x="4" y="2631"/>
                </a:cubicBezTo>
                <a:cubicBezTo>
                  <a:pt x="4" y="2631"/>
                  <a:pt x="4" y="2635"/>
                  <a:pt x="3" y="2642"/>
                </a:cubicBezTo>
                <a:cubicBezTo>
                  <a:pt x="3" y="2649"/>
                  <a:pt x="2" y="2658"/>
                  <a:pt x="2" y="2670"/>
                </a:cubicBezTo>
                <a:cubicBezTo>
                  <a:pt x="2" y="2694"/>
                  <a:pt x="1" y="2725"/>
                  <a:pt x="1" y="2756"/>
                </a:cubicBezTo>
                <a:cubicBezTo>
                  <a:pt x="0" y="2787"/>
                  <a:pt x="1" y="2819"/>
                  <a:pt x="2" y="2842"/>
                </a:cubicBezTo>
                <a:cubicBezTo>
                  <a:pt x="3" y="2866"/>
                  <a:pt x="3" y="2881"/>
                  <a:pt x="3" y="2881"/>
                </a:cubicBezTo>
                <a:cubicBezTo>
                  <a:pt x="4" y="2916"/>
                  <a:pt x="23" y="2946"/>
                  <a:pt x="50" y="2959"/>
                </a:cubicBezTo>
                <a:cubicBezTo>
                  <a:pt x="50" y="2959"/>
                  <a:pt x="119" y="2992"/>
                  <a:pt x="189" y="3022"/>
                </a:cubicBezTo>
                <a:cubicBezTo>
                  <a:pt x="223" y="3037"/>
                  <a:pt x="259" y="3051"/>
                  <a:pt x="285" y="3061"/>
                </a:cubicBezTo>
                <a:cubicBezTo>
                  <a:pt x="312" y="3071"/>
                  <a:pt x="330" y="3077"/>
                  <a:pt x="330" y="3077"/>
                </a:cubicBezTo>
                <a:cubicBezTo>
                  <a:pt x="357" y="3087"/>
                  <a:pt x="376" y="3112"/>
                  <a:pt x="381" y="3142"/>
                </a:cubicBezTo>
                <a:cubicBezTo>
                  <a:pt x="381" y="3142"/>
                  <a:pt x="390" y="3191"/>
                  <a:pt x="398" y="3240"/>
                </a:cubicBezTo>
                <a:cubicBezTo>
                  <a:pt x="408" y="3288"/>
                  <a:pt x="420" y="3336"/>
                  <a:pt x="420" y="3336"/>
                </a:cubicBezTo>
                <a:cubicBezTo>
                  <a:pt x="420" y="3336"/>
                  <a:pt x="423" y="3348"/>
                  <a:pt x="427" y="3367"/>
                </a:cubicBezTo>
                <a:cubicBezTo>
                  <a:pt x="432" y="3385"/>
                  <a:pt x="439" y="3408"/>
                  <a:pt x="446" y="3432"/>
                </a:cubicBezTo>
                <a:cubicBezTo>
                  <a:pt x="458" y="3480"/>
                  <a:pt x="475" y="3527"/>
                  <a:pt x="475" y="3527"/>
                </a:cubicBezTo>
                <a:cubicBezTo>
                  <a:pt x="485" y="3555"/>
                  <a:pt x="478" y="3587"/>
                  <a:pt x="458" y="3608"/>
                </a:cubicBezTo>
                <a:cubicBezTo>
                  <a:pt x="458" y="3608"/>
                  <a:pt x="408" y="3663"/>
                  <a:pt x="359" y="3722"/>
                </a:cubicBezTo>
                <a:cubicBezTo>
                  <a:pt x="335" y="3751"/>
                  <a:pt x="311" y="3781"/>
                  <a:pt x="293" y="3804"/>
                </a:cubicBezTo>
                <a:cubicBezTo>
                  <a:pt x="276" y="3827"/>
                  <a:pt x="264" y="3842"/>
                  <a:pt x="264" y="3842"/>
                </a:cubicBezTo>
                <a:cubicBezTo>
                  <a:pt x="247" y="3866"/>
                  <a:pt x="245" y="3901"/>
                  <a:pt x="259" y="3932"/>
                </a:cubicBezTo>
                <a:cubicBezTo>
                  <a:pt x="259" y="3932"/>
                  <a:pt x="265" y="3946"/>
                  <a:pt x="275" y="3968"/>
                </a:cubicBezTo>
                <a:cubicBezTo>
                  <a:pt x="286" y="3989"/>
                  <a:pt x="300" y="4016"/>
                  <a:pt x="314" y="4044"/>
                </a:cubicBezTo>
                <a:cubicBezTo>
                  <a:pt x="329" y="4072"/>
                  <a:pt x="343" y="4100"/>
                  <a:pt x="355" y="4120"/>
                </a:cubicBezTo>
                <a:cubicBezTo>
                  <a:pt x="367" y="4140"/>
                  <a:pt x="375" y="4154"/>
                  <a:pt x="375" y="4154"/>
                </a:cubicBezTo>
                <a:cubicBezTo>
                  <a:pt x="392" y="4183"/>
                  <a:pt x="421" y="4202"/>
                  <a:pt x="452" y="4201"/>
                </a:cubicBezTo>
                <a:cubicBezTo>
                  <a:pt x="452" y="4201"/>
                  <a:pt x="529" y="4198"/>
                  <a:pt x="605" y="4191"/>
                </a:cubicBezTo>
                <a:cubicBezTo>
                  <a:pt x="642" y="4188"/>
                  <a:pt x="680" y="4185"/>
                  <a:pt x="708" y="4181"/>
                </a:cubicBezTo>
                <a:cubicBezTo>
                  <a:pt x="736" y="4178"/>
                  <a:pt x="755" y="4175"/>
                  <a:pt x="755" y="4175"/>
                </a:cubicBezTo>
                <a:cubicBezTo>
                  <a:pt x="783" y="4171"/>
                  <a:pt x="813" y="4184"/>
                  <a:pt x="830" y="4208"/>
                </a:cubicBezTo>
                <a:cubicBezTo>
                  <a:pt x="830" y="4208"/>
                  <a:pt x="838" y="4218"/>
                  <a:pt x="848" y="4233"/>
                </a:cubicBezTo>
                <a:cubicBezTo>
                  <a:pt x="860" y="4248"/>
                  <a:pt x="876" y="4267"/>
                  <a:pt x="891" y="4286"/>
                </a:cubicBezTo>
                <a:cubicBezTo>
                  <a:pt x="922" y="4326"/>
                  <a:pt x="955" y="4362"/>
                  <a:pt x="955" y="4362"/>
                </a:cubicBezTo>
                <a:cubicBezTo>
                  <a:pt x="955" y="4362"/>
                  <a:pt x="963" y="4372"/>
                  <a:pt x="976" y="4385"/>
                </a:cubicBezTo>
                <a:cubicBezTo>
                  <a:pt x="988" y="4399"/>
                  <a:pt x="1004" y="4418"/>
                  <a:pt x="1022" y="4436"/>
                </a:cubicBezTo>
                <a:cubicBezTo>
                  <a:pt x="1057" y="4471"/>
                  <a:pt x="1092" y="4506"/>
                  <a:pt x="1092" y="4506"/>
                </a:cubicBezTo>
                <a:cubicBezTo>
                  <a:pt x="1114" y="4527"/>
                  <a:pt x="1123" y="4557"/>
                  <a:pt x="1115" y="4585"/>
                </a:cubicBezTo>
                <a:cubicBezTo>
                  <a:pt x="1115" y="4585"/>
                  <a:pt x="1110" y="4603"/>
                  <a:pt x="1103" y="4631"/>
                </a:cubicBezTo>
                <a:cubicBezTo>
                  <a:pt x="1096" y="4658"/>
                  <a:pt x="1087" y="4696"/>
                  <a:pt x="1080" y="4732"/>
                </a:cubicBezTo>
                <a:cubicBezTo>
                  <a:pt x="1064" y="4806"/>
                  <a:pt x="1052" y="4882"/>
                  <a:pt x="1052" y="4882"/>
                </a:cubicBezTo>
                <a:cubicBezTo>
                  <a:pt x="1047" y="4912"/>
                  <a:pt x="1061" y="4945"/>
                  <a:pt x="1088" y="4965"/>
                </a:cubicBezTo>
                <a:cubicBezTo>
                  <a:pt x="1088" y="4965"/>
                  <a:pt x="1101" y="4974"/>
                  <a:pt x="1120" y="4988"/>
                </a:cubicBezTo>
                <a:cubicBezTo>
                  <a:pt x="1139" y="5002"/>
                  <a:pt x="1163" y="5022"/>
                  <a:pt x="1190" y="5039"/>
                </a:cubicBezTo>
                <a:cubicBezTo>
                  <a:pt x="1216" y="5056"/>
                  <a:pt x="1242" y="5074"/>
                  <a:pt x="1261" y="5087"/>
                </a:cubicBezTo>
                <a:cubicBezTo>
                  <a:pt x="1271" y="5094"/>
                  <a:pt x="1279" y="5099"/>
                  <a:pt x="1285" y="5102"/>
                </a:cubicBezTo>
                <a:cubicBezTo>
                  <a:pt x="1291" y="5106"/>
                  <a:pt x="1294" y="5108"/>
                  <a:pt x="1294" y="5108"/>
                </a:cubicBezTo>
                <a:cubicBezTo>
                  <a:pt x="1323" y="5126"/>
                  <a:pt x="1359" y="5128"/>
                  <a:pt x="1384" y="5114"/>
                </a:cubicBezTo>
                <a:cubicBezTo>
                  <a:pt x="1384" y="5114"/>
                  <a:pt x="1451" y="5076"/>
                  <a:pt x="1515" y="5035"/>
                </a:cubicBezTo>
                <a:cubicBezTo>
                  <a:pt x="1580" y="4994"/>
                  <a:pt x="1640" y="4951"/>
                  <a:pt x="1640" y="4951"/>
                </a:cubicBezTo>
                <a:cubicBezTo>
                  <a:pt x="1664" y="4934"/>
                  <a:pt x="1696" y="4931"/>
                  <a:pt x="1723" y="4944"/>
                </a:cubicBezTo>
                <a:cubicBezTo>
                  <a:pt x="1723" y="4944"/>
                  <a:pt x="1734" y="4949"/>
                  <a:pt x="1751" y="4958"/>
                </a:cubicBezTo>
                <a:cubicBezTo>
                  <a:pt x="1768" y="4966"/>
                  <a:pt x="1790" y="4976"/>
                  <a:pt x="1813" y="4985"/>
                </a:cubicBezTo>
                <a:cubicBezTo>
                  <a:pt x="1836" y="4995"/>
                  <a:pt x="1859" y="5004"/>
                  <a:pt x="1876" y="5012"/>
                </a:cubicBezTo>
                <a:cubicBezTo>
                  <a:pt x="1894" y="5018"/>
                  <a:pt x="1905" y="5023"/>
                  <a:pt x="1905" y="5023"/>
                </a:cubicBezTo>
                <a:cubicBezTo>
                  <a:pt x="1905" y="5023"/>
                  <a:pt x="1952" y="5040"/>
                  <a:pt x="1999" y="5056"/>
                </a:cubicBezTo>
                <a:cubicBezTo>
                  <a:pt x="2046" y="5071"/>
                  <a:pt x="2093" y="5086"/>
                  <a:pt x="2093" y="5086"/>
                </a:cubicBezTo>
                <a:cubicBezTo>
                  <a:pt x="2122" y="5094"/>
                  <a:pt x="2144" y="5116"/>
                  <a:pt x="2151" y="5145"/>
                </a:cubicBezTo>
                <a:cubicBezTo>
                  <a:pt x="2151" y="5145"/>
                  <a:pt x="2155" y="5163"/>
                  <a:pt x="2161" y="5191"/>
                </a:cubicBezTo>
                <a:cubicBezTo>
                  <a:pt x="2168" y="5218"/>
                  <a:pt x="2177" y="5256"/>
                  <a:pt x="2188" y="5292"/>
                </a:cubicBezTo>
                <a:cubicBezTo>
                  <a:pt x="2208" y="5364"/>
                  <a:pt x="2233" y="5438"/>
                  <a:pt x="2233" y="5438"/>
                </a:cubicBezTo>
                <a:cubicBezTo>
                  <a:pt x="2242" y="5466"/>
                  <a:pt x="2270" y="5488"/>
                  <a:pt x="2304" y="5493"/>
                </a:cubicBezTo>
                <a:cubicBezTo>
                  <a:pt x="2304" y="5493"/>
                  <a:pt x="2319" y="5496"/>
                  <a:pt x="2342" y="5500"/>
                </a:cubicBezTo>
                <a:cubicBezTo>
                  <a:pt x="2365" y="5503"/>
                  <a:pt x="2396" y="5509"/>
                  <a:pt x="2427" y="5512"/>
                </a:cubicBezTo>
                <a:cubicBezTo>
                  <a:pt x="2458" y="5515"/>
                  <a:pt x="2489" y="5519"/>
                  <a:pt x="2513" y="5521"/>
                </a:cubicBezTo>
                <a:cubicBezTo>
                  <a:pt x="2536" y="5524"/>
                  <a:pt x="2552" y="5525"/>
                  <a:pt x="2552" y="5525"/>
                </a:cubicBezTo>
                <a:cubicBezTo>
                  <a:pt x="2586" y="5527"/>
                  <a:pt x="2618" y="5513"/>
                  <a:pt x="2634" y="5488"/>
                </a:cubicBezTo>
                <a:close/>
                <a:moveTo>
                  <a:pt x="2527" y="4711"/>
                </a:moveTo>
                <a:cubicBezTo>
                  <a:pt x="2409" y="4697"/>
                  <a:pt x="2293" y="4669"/>
                  <a:pt x="2208" y="4644"/>
                </a:cubicBezTo>
                <a:cubicBezTo>
                  <a:pt x="2166" y="4631"/>
                  <a:pt x="2130" y="4620"/>
                  <a:pt x="2106" y="4611"/>
                </a:cubicBezTo>
                <a:cubicBezTo>
                  <a:pt x="2082" y="4602"/>
                  <a:pt x="2068" y="4597"/>
                  <a:pt x="2068" y="4597"/>
                </a:cubicBezTo>
                <a:cubicBezTo>
                  <a:pt x="2068" y="4597"/>
                  <a:pt x="2064" y="4595"/>
                  <a:pt x="2058" y="4593"/>
                </a:cubicBezTo>
                <a:cubicBezTo>
                  <a:pt x="2051" y="4591"/>
                  <a:pt x="2042" y="4587"/>
                  <a:pt x="2030" y="4582"/>
                </a:cubicBezTo>
                <a:cubicBezTo>
                  <a:pt x="2018" y="4577"/>
                  <a:pt x="2003" y="4571"/>
                  <a:pt x="1987" y="4563"/>
                </a:cubicBezTo>
                <a:cubicBezTo>
                  <a:pt x="1979" y="4560"/>
                  <a:pt x="1970" y="4556"/>
                  <a:pt x="1960" y="4552"/>
                </a:cubicBezTo>
                <a:cubicBezTo>
                  <a:pt x="1951" y="4548"/>
                  <a:pt x="1942" y="4543"/>
                  <a:pt x="1932" y="4538"/>
                </a:cubicBezTo>
                <a:cubicBezTo>
                  <a:pt x="1851" y="4502"/>
                  <a:pt x="1747" y="4444"/>
                  <a:pt x="1650" y="4376"/>
                </a:cubicBezTo>
                <a:cubicBezTo>
                  <a:pt x="1552" y="4309"/>
                  <a:pt x="1463" y="4231"/>
                  <a:pt x="1399" y="4169"/>
                </a:cubicBezTo>
                <a:cubicBezTo>
                  <a:pt x="1369" y="4137"/>
                  <a:pt x="1341" y="4112"/>
                  <a:pt x="1325" y="4092"/>
                </a:cubicBezTo>
                <a:cubicBezTo>
                  <a:pt x="1308" y="4072"/>
                  <a:pt x="1298" y="4061"/>
                  <a:pt x="1298" y="4061"/>
                </a:cubicBezTo>
                <a:cubicBezTo>
                  <a:pt x="1298" y="4061"/>
                  <a:pt x="1288" y="4050"/>
                  <a:pt x="1271" y="4031"/>
                </a:cubicBezTo>
                <a:cubicBezTo>
                  <a:pt x="1255" y="4010"/>
                  <a:pt x="1231" y="3982"/>
                  <a:pt x="1204" y="3947"/>
                </a:cubicBezTo>
                <a:cubicBezTo>
                  <a:pt x="1150" y="3875"/>
                  <a:pt x="1085" y="3776"/>
                  <a:pt x="1030" y="3671"/>
                </a:cubicBezTo>
                <a:cubicBezTo>
                  <a:pt x="975" y="3566"/>
                  <a:pt x="930" y="3456"/>
                  <a:pt x="904" y="3371"/>
                </a:cubicBezTo>
                <a:cubicBezTo>
                  <a:pt x="896" y="3350"/>
                  <a:pt x="890" y="3330"/>
                  <a:pt x="886" y="3313"/>
                </a:cubicBezTo>
                <a:cubicBezTo>
                  <a:pt x="881" y="3296"/>
                  <a:pt x="877" y="3281"/>
                  <a:pt x="873" y="3268"/>
                </a:cubicBezTo>
                <a:cubicBezTo>
                  <a:pt x="869" y="3256"/>
                  <a:pt x="867" y="3246"/>
                  <a:pt x="865" y="3239"/>
                </a:cubicBezTo>
                <a:cubicBezTo>
                  <a:pt x="864" y="3232"/>
                  <a:pt x="863" y="3229"/>
                  <a:pt x="863" y="3229"/>
                </a:cubicBezTo>
                <a:cubicBezTo>
                  <a:pt x="863" y="3229"/>
                  <a:pt x="860" y="3214"/>
                  <a:pt x="854" y="3189"/>
                </a:cubicBezTo>
                <a:cubicBezTo>
                  <a:pt x="847" y="3164"/>
                  <a:pt x="841" y="3127"/>
                  <a:pt x="834" y="3084"/>
                </a:cubicBezTo>
                <a:cubicBezTo>
                  <a:pt x="819" y="2996"/>
                  <a:pt x="807" y="2878"/>
                  <a:pt x="808" y="2759"/>
                </a:cubicBezTo>
                <a:cubicBezTo>
                  <a:pt x="808" y="2641"/>
                  <a:pt x="820" y="2522"/>
                  <a:pt x="836" y="2435"/>
                </a:cubicBezTo>
                <a:cubicBezTo>
                  <a:pt x="839" y="2413"/>
                  <a:pt x="843" y="2393"/>
                  <a:pt x="847" y="2375"/>
                </a:cubicBezTo>
                <a:cubicBezTo>
                  <a:pt x="851" y="2357"/>
                  <a:pt x="854" y="2342"/>
                  <a:pt x="857" y="2329"/>
                </a:cubicBezTo>
                <a:cubicBezTo>
                  <a:pt x="859" y="2316"/>
                  <a:pt x="862" y="2307"/>
                  <a:pt x="864" y="2300"/>
                </a:cubicBezTo>
                <a:cubicBezTo>
                  <a:pt x="866" y="2293"/>
                  <a:pt x="866" y="2290"/>
                  <a:pt x="866" y="2290"/>
                </a:cubicBezTo>
                <a:cubicBezTo>
                  <a:pt x="866" y="2290"/>
                  <a:pt x="870" y="2275"/>
                  <a:pt x="877" y="2250"/>
                </a:cubicBezTo>
                <a:cubicBezTo>
                  <a:pt x="882" y="2225"/>
                  <a:pt x="895" y="2190"/>
                  <a:pt x="908" y="2147"/>
                </a:cubicBezTo>
                <a:cubicBezTo>
                  <a:pt x="936" y="2063"/>
                  <a:pt x="980" y="1952"/>
                  <a:pt x="1035" y="1848"/>
                </a:cubicBezTo>
                <a:cubicBezTo>
                  <a:pt x="1090" y="1743"/>
                  <a:pt x="1155" y="1643"/>
                  <a:pt x="1210" y="1574"/>
                </a:cubicBezTo>
                <a:cubicBezTo>
                  <a:pt x="1223" y="1556"/>
                  <a:pt x="1236" y="1540"/>
                  <a:pt x="1248" y="1526"/>
                </a:cubicBezTo>
                <a:cubicBezTo>
                  <a:pt x="1259" y="1512"/>
                  <a:pt x="1270" y="1500"/>
                  <a:pt x="1278" y="1490"/>
                </a:cubicBezTo>
                <a:cubicBezTo>
                  <a:pt x="1286" y="1480"/>
                  <a:pt x="1292" y="1473"/>
                  <a:pt x="1297" y="1468"/>
                </a:cubicBezTo>
                <a:cubicBezTo>
                  <a:pt x="1302" y="1462"/>
                  <a:pt x="1305" y="1460"/>
                  <a:pt x="1305" y="1460"/>
                </a:cubicBezTo>
                <a:cubicBezTo>
                  <a:pt x="1305" y="1460"/>
                  <a:pt x="1315" y="1449"/>
                  <a:pt x="1332" y="1430"/>
                </a:cubicBezTo>
                <a:cubicBezTo>
                  <a:pt x="1349" y="1410"/>
                  <a:pt x="1376" y="1384"/>
                  <a:pt x="1407" y="1353"/>
                </a:cubicBezTo>
                <a:cubicBezTo>
                  <a:pt x="1471" y="1292"/>
                  <a:pt x="1562" y="1214"/>
                  <a:pt x="1660" y="1147"/>
                </a:cubicBezTo>
                <a:cubicBezTo>
                  <a:pt x="1758" y="1080"/>
                  <a:pt x="1863" y="1023"/>
                  <a:pt x="1943" y="986"/>
                </a:cubicBezTo>
                <a:cubicBezTo>
                  <a:pt x="1984" y="967"/>
                  <a:pt x="2017" y="952"/>
                  <a:pt x="2042" y="943"/>
                </a:cubicBezTo>
                <a:cubicBezTo>
                  <a:pt x="2066" y="934"/>
                  <a:pt x="2079" y="928"/>
                  <a:pt x="2079" y="928"/>
                </a:cubicBezTo>
                <a:cubicBezTo>
                  <a:pt x="2079" y="928"/>
                  <a:pt x="2083" y="927"/>
                  <a:pt x="2089" y="924"/>
                </a:cubicBezTo>
                <a:cubicBezTo>
                  <a:pt x="2096" y="922"/>
                  <a:pt x="2105" y="918"/>
                  <a:pt x="2118" y="914"/>
                </a:cubicBezTo>
                <a:cubicBezTo>
                  <a:pt x="2130" y="910"/>
                  <a:pt x="2145" y="905"/>
                  <a:pt x="2162" y="900"/>
                </a:cubicBezTo>
                <a:cubicBezTo>
                  <a:pt x="2179" y="893"/>
                  <a:pt x="2198" y="887"/>
                  <a:pt x="2220" y="882"/>
                </a:cubicBezTo>
                <a:cubicBezTo>
                  <a:pt x="2305" y="855"/>
                  <a:pt x="2421" y="830"/>
                  <a:pt x="2538" y="817"/>
                </a:cubicBezTo>
                <a:cubicBezTo>
                  <a:pt x="2656" y="803"/>
                  <a:pt x="2775" y="802"/>
                  <a:pt x="2864" y="806"/>
                </a:cubicBezTo>
                <a:cubicBezTo>
                  <a:pt x="2908" y="809"/>
                  <a:pt x="2945" y="810"/>
                  <a:pt x="2971" y="814"/>
                </a:cubicBezTo>
                <a:cubicBezTo>
                  <a:pt x="2997" y="817"/>
                  <a:pt x="3011" y="819"/>
                  <a:pt x="3011" y="819"/>
                </a:cubicBezTo>
                <a:cubicBezTo>
                  <a:pt x="3011" y="819"/>
                  <a:pt x="3015" y="819"/>
                  <a:pt x="3022" y="820"/>
                </a:cubicBezTo>
                <a:cubicBezTo>
                  <a:pt x="3029" y="820"/>
                  <a:pt x="3039" y="822"/>
                  <a:pt x="3052" y="824"/>
                </a:cubicBezTo>
                <a:cubicBezTo>
                  <a:pt x="3065" y="826"/>
                  <a:pt x="3080" y="829"/>
                  <a:pt x="3098" y="831"/>
                </a:cubicBezTo>
                <a:cubicBezTo>
                  <a:pt x="3116" y="834"/>
                  <a:pt x="3136" y="837"/>
                  <a:pt x="3158" y="843"/>
                </a:cubicBezTo>
                <a:cubicBezTo>
                  <a:pt x="3245" y="859"/>
                  <a:pt x="3360" y="890"/>
                  <a:pt x="3471" y="933"/>
                </a:cubicBezTo>
                <a:cubicBezTo>
                  <a:pt x="3582" y="975"/>
                  <a:pt x="3687" y="1029"/>
                  <a:pt x="3764" y="1074"/>
                </a:cubicBezTo>
                <a:cubicBezTo>
                  <a:pt x="3802" y="1097"/>
                  <a:pt x="3834" y="1116"/>
                  <a:pt x="3855" y="1131"/>
                </a:cubicBezTo>
                <a:cubicBezTo>
                  <a:pt x="3876" y="1145"/>
                  <a:pt x="3889" y="1154"/>
                  <a:pt x="3889" y="1154"/>
                </a:cubicBezTo>
                <a:cubicBezTo>
                  <a:pt x="3889" y="1154"/>
                  <a:pt x="3892" y="1156"/>
                  <a:pt x="3897" y="1160"/>
                </a:cubicBezTo>
                <a:cubicBezTo>
                  <a:pt x="3903" y="1163"/>
                  <a:pt x="3912" y="1169"/>
                  <a:pt x="3922" y="1177"/>
                </a:cubicBezTo>
                <a:cubicBezTo>
                  <a:pt x="3932" y="1185"/>
                  <a:pt x="3945" y="1194"/>
                  <a:pt x="3959" y="1205"/>
                </a:cubicBezTo>
                <a:cubicBezTo>
                  <a:pt x="3974" y="1216"/>
                  <a:pt x="3990" y="1228"/>
                  <a:pt x="4007" y="1243"/>
                </a:cubicBezTo>
                <a:cubicBezTo>
                  <a:pt x="4077" y="1297"/>
                  <a:pt x="4163" y="1379"/>
                  <a:pt x="4241" y="1468"/>
                </a:cubicBezTo>
                <a:cubicBezTo>
                  <a:pt x="4319" y="1557"/>
                  <a:pt x="4389" y="1654"/>
                  <a:pt x="4436" y="1730"/>
                </a:cubicBezTo>
                <a:cubicBezTo>
                  <a:pt x="4459" y="1768"/>
                  <a:pt x="4477" y="1801"/>
                  <a:pt x="4490" y="1823"/>
                </a:cubicBezTo>
                <a:cubicBezTo>
                  <a:pt x="4502" y="1846"/>
                  <a:pt x="4509" y="1859"/>
                  <a:pt x="4509" y="1859"/>
                </a:cubicBezTo>
                <a:cubicBezTo>
                  <a:pt x="4509" y="1859"/>
                  <a:pt x="4516" y="1872"/>
                  <a:pt x="4528" y="1895"/>
                </a:cubicBezTo>
                <a:cubicBezTo>
                  <a:pt x="4540" y="1918"/>
                  <a:pt x="4554" y="1952"/>
                  <a:pt x="4573" y="1993"/>
                </a:cubicBezTo>
                <a:cubicBezTo>
                  <a:pt x="4607" y="2074"/>
                  <a:pt x="4648" y="2186"/>
                  <a:pt x="4676" y="2301"/>
                </a:cubicBezTo>
                <a:cubicBezTo>
                  <a:pt x="4704" y="2416"/>
                  <a:pt x="4720" y="2534"/>
                  <a:pt x="4726" y="2622"/>
                </a:cubicBezTo>
                <a:cubicBezTo>
                  <a:pt x="4726" y="2633"/>
                  <a:pt x="4727" y="2644"/>
                  <a:pt x="4728" y="2654"/>
                </a:cubicBezTo>
                <a:cubicBezTo>
                  <a:pt x="4728" y="2664"/>
                  <a:pt x="4729" y="2674"/>
                  <a:pt x="4729" y="2683"/>
                </a:cubicBezTo>
                <a:cubicBezTo>
                  <a:pt x="4730" y="2701"/>
                  <a:pt x="4730" y="2717"/>
                  <a:pt x="4730" y="2730"/>
                </a:cubicBezTo>
                <a:cubicBezTo>
                  <a:pt x="4731" y="2743"/>
                  <a:pt x="4731" y="2753"/>
                  <a:pt x="4731" y="2760"/>
                </a:cubicBezTo>
                <a:cubicBezTo>
                  <a:pt x="4731" y="2767"/>
                  <a:pt x="4731" y="2770"/>
                  <a:pt x="4731" y="2770"/>
                </a:cubicBezTo>
                <a:cubicBezTo>
                  <a:pt x="4731" y="2770"/>
                  <a:pt x="4730" y="2785"/>
                  <a:pt x="4730" y="2811"/>
                </a:cubicBezTo>
                <a:cubicBezTo>
                  <a:pt x="4730" y="2837"/>
                  <a:pt x="4727" y="2874"/>
                  <a:pt x="4725" y="2918"/>
                </a:cubicBezTo>
                <a:cubicBezTo>
                  <a:pt x="4717" y="3007"/>
                  <a:pt x="4701" y="3125"/>
                  <a:pt x="4672" y="3240"/>
                </a:cubicBezTo>
                <a:cubicBezTo>
                  <a:pt x="4644" y="3355"/>
                  <a:pt x="4604" y="3468"/>
                  <a:pt x="4567" y="3549"/>
                </a:cubicBezTo>
                <a:cubicBezTo>
                  <a:pt x="4551" y="3590"/>
                  <a:pt x="4533" y="3622"/>
                  <a:pt x="4522" y="3646"/>
                </a:cubicBezTo>
                <a:cubicBezTo>
                  <a:pt x="4517" y="3658"/>
                  <a:pt x="4512" y="3667"/>
                  <a:pt x="4508" y="3673"/>
                </a:cubicBezTo>
                <a:cubicBezTo>
                  <a:pt x="4505" y="3679"/>
                  <a:pt x="4503" y="3682"/>
                  <a:pt x="4503" y="3682"/>
                </a:cubicBezTo>
                <a:cubicBezTo>
                  <a:pt x="4503" y="3682"/>
                  <a:pt x="4496" y="3695"/>
                  <a:pt x="4484" y="3718"/>
                </a:cubicBezTo>
                <a:cubicBezTo>
                  <a:pt x="4472" y="3741"/>
                  <a:pt x="4452" y="3772"/>
                  <a:pt x="4429" y="3810"/>
                </a:cubicBezTo>
                <a:cubicBezTo>
                  <a:pt x="4382" y="3885"/>
                  <a:pt x="4313" y="3982"/>
                  <a:pt x="4234" y="4070"/>
                </a:cubicBezTo>
                <a:cubicBezTo>
                  <a:pt x="4214" y="4091"/>
                  <a:pt x="4194" y="4114"/>
                  <a:pt x="4174" y="4135"/>
                </a:cubicBezTo>
                <a:cubicBezTo>
                  <a:pt x="4153" y="4155"/>
                  <a:pt x="4133" y="4175"/>
                  <a:pt x="4113" y="4195"/>
                </a:cubicBezTo>
                <a:cubicBezTo>
                  <a:pt x="4071" y="4231"/>
                  <a:pt x="4033" y="4267"/>
                  <a:pt x="3998" y="4294"/>
                </a:cubicBezTo>
                <a:cubicBezTo>
                  <a:pt x="3964" y="4322"/>
                  <a:pt x="3933" y="4343"/>
                  <a:pt x="3912" y="4359"/>
                </a:cubicBezTo>
                <a:cubicBezTo>
                  <a:pt x="3891" y="4374"/>
                  <a:pt x="3879" y="4383"/>
                  <a:pt x="3879" y="4383"/>
                </a:cubicBezTo>
                <a:cubicBezTo>
                  <a:pt x="3879" y="4383"/>
                  <a:pt x="3866" y="4391"/>
                  <a:pt x="3844" y="4405"/>
                </a:cubicBezTo>
                <a:cubicBezTo>
                  <a:pt x="3823" y="4419"/>
                  <a:pt x="3792" y="4440"/>
                  <a:pt x="3753" y="4461"/>
                </a:cubicBezTo>
                <a:cubicBezTo>
                  <a:pt x="3715" y="4485"/>
                  <a:pt x="3668" y="4508"/>
                  <a:pt x="3619" y="4533"/>
                </a:cubicBezTo>
                <a:cubicBezTo>
                  <a:pt x="3594" y="4545"/>
                  <a:pt x="3568" y="4557"/>
                  <a:pt x="3541" y="4568"/>
                </a:cubicBezTo>
                <a:cubicBezTo>
                  <a:pt x="3514" y="4580"/>
                  <a:pt x="3486" y="4590"/>
                  <a:pt x="3459" y="4601"/>
                </a:cubicBezTo>
                <a:cubicBezTo>
                  <a:pt x="3348" y="4643"/>
                  <a:pt x="3233" y="4673"/>
                  <a:pt x="3146" y="4690"/>
                </a:cubicBezTo>
                <a:cubicBezTo>
                  <a:pt x="3103" y="4698"/>
                  <a:pt x="3066" y="4705"/>
                  <a:pt x="3041" y="4708"/>
                </a:cubicBezTo>
                <a:cubicBezTo>
                  <a:pt x="3015" y="4711"/>
                  <a:pt x="3000" y="4713"/>
                  <a:pt x="3000" y="4713"/>
                </a:cubicBezTo>
                <a:cubicBezTo>
                  <a:pt x="3000" y="4713"/>
                  <a:pt x="2997" y="4713"/>
                  <a:pt x="2990" y="4714"/>
                </a:cubicBezTo>
                <a:cubicBezTo>
                  <a:pt x="2983" y="4715"/>
                  <a:pt x="2973" y="4717"/>
                  <a:pt x="2960" y="4717"/>
                </a:cubicBezTo>
                <a:cubicBezTo>
                  <a:pt x="2934" y="4719"/>
                  <a:pt x="2897" y="4724"/>
                  <a:pt x="2853" y="4725"/>
                </a:cubicBezTo>
                <a:cubicBezTo>
                  <a:pt x="2764" y="4730"/>
                  <a:pt x="2645" y="4726"/>
                  <a:pt x="2527" y="4711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2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50"/>
          <p:cNvSpPr>
            <a:spLocks noEditPoints="1"/>
          </p:cNvSpPr>
          <p:nvPr/>
        </p:nvSpPr>
        <p:spPr bwMode="auto">
          <a:xfrm rot="21544135">
            <a:off x="6719453" y="2594037"/>
            <a:ext cx="1725613" cy="1730375"/>
          </a:xfrm>
          <a:custGeom>
            <a:avLst/>
            <a:gdLst>
              <a:gd name="T0" fmla="*/ 2533 w 4269"/>
              <a:gd name="T1" fmla="*/ 4207 h 4282"/>
              <a:gd name="T2" fmla="*/ 2742 w 4269"/>
              <a:gd name="T3" fmla="*/ 3851 h 4282"/>
              <a:gd name="T4" fmla="*/ 3096 w 4269"/>
              <a:gd name="T5" fmla="*/ 3777 h 4282"/>
              <a:gd name="T6" fmla="*/ 3477 w 4269"/>
              <a:gd name="T7" fmla="*/ 3823 h 4282"/>
              <a:gd name="T8" fmla="*/ 3555 w 4269"/>
              <a:gd name="T9" fmla="*/ 3533 h 4282"/>
              <a:gd name="T10" fmla="*/ 3630 w 4269"/>
              <a:gd name="T11" fmla="*/ 3188 h 4282"/>
              <a:gd name="T12" fmla="*/ 3932 w 4269"/>
              <a:gd name="T13" fmla="*/ 3004 h 4282"/>
              <a:gd name="T14" fmla="*/ 4205 w 4269"/>
              <a:gd name="T15" fmla="*/ 2762 h 4282"/>
              <a:gd name="T16" fmla="*/ 3948 w 4269"/>
              <a:gd name="T17" fmla="*/ 2396 h 4282"/>
              <a:gd name="T18" fmla="*/ 3967 w 4269"/>
              <a:gd name="T19" fmla="*/ 2193 h 4282"/>
              <a:gd name="T20" fmla="*/ 4120 w 4269"/>
              <a:gd name="T21" fmla="*/ 1903 h 4282"/>
              <a:gd name="T22" fmla="*/ 4239 w 4269"/>
              <a:gd name="T23" fmla="*/ 1627 h 4282"/>
              <a:gd name="T24" fmla="*/ 4007 w 4269"/>
              <a:gd name="T25" fmla="*/ 1437 h 4282"/>
              <a:gd name="T26" fmla="*/ 3767 w 4269"/>
              <a:gd name="T27" fmla="*/ 1303 h 4282"/>
              <a:gd name="T28" fmla="*/ 3645 w 4269"/>
              <a:gd name="T29" fmla="*/ 1100 h 4282"/>
              <a:gd name="T30" fmla="*/ 3735 w 4269"/>
              <a:gd name="T31" fmla="*/ 741 h 4282"/>
              <a:gd name="T32" fmla="*/ 3467 w 4269"/>
              <a:gd name="T33" fmla="*/ 486 h 4282"/>
              <a:gd name="T34" fmla="*/ 2984 w 4269"/>
              <a:gd name="T35" fmla="*/ 519 h 4282"/>
              <a:gd name="T36" fmla="*/ 2731 w 4269"/>
              <a:gd name="T37" fmla="*/ 106 h 4282"/>
              <a:gd name="T38" fmla="*/ 2368 w 4269"/>
              <a:gd name="T39" fmla="*/ 35 h 4282"/>
              <a:gd name="T40" fmla="*/ 2066 w 4269"/>
              <a:gd name="T41" fmla="*/ 318 h 4282"/>
              <a:gd name="T42" fmla="*/ 1831 w 4269"/>
              <a:gd name="T43" fmla="*/ 344 h 4282"/>
              <a:gd name="T44" fmla="*/ 1460 w 4269"/>
              <a:gd name="T45" fmla="*/ 98 h 4282"/>
              <a:gd name="T46" fmla="*/ 1199 w 4269"/>
              <a:gd name="T47" fmla="*/ 251 h 4282"/>
              <a:gd name="T48" fmla="*/ 1098 w 4269"/>
              <a:gd name="T49" fmla="*/ 651 h 4282"/>
              <a:gd name="T50" fmla="*/ 915 w 4269"/>
              <a:gd name="T51" fmla="*/ 800 h 4282"/>
              <a:gd name="T52" fmla="*/ 470 w 4269"/>
              <a:gd name="T53" fmla="*/ 794 h 4282"/>
              <a:gd name="T54" fmla="*/ 408 w 4269"/>
              <a:gd name="T55" fmla="*/ 1185 h 4282"/>
              <a:gd name="T56" fmla="*/ 407 w 4269"/>
              <a:gd name="T57" fmla="*/ 1622 h 4282"/>
              <a:gd name="T58" fmla="*/ 13 w 4269"/>
              <a:gd name="T59" fmla="*/ 1915 h 4282"/>
              <a:gd name="T60" fmla="*/ 172 w 4269"/>
              <a:gd name="T61" fmla="*/ 2277 h 4282"/>
              <a:gd name="T62" fmla="*/ 365 w 4269"/>
              <a:gd name="T63" fmla="*/ 2474 h 4282"/>
              <a:gd name="T64" fmla="*/ 425 w 4269"/>
              <a:gd name="T65" fmla="*/ 2703 h 4282"/>
              <a:gd name="T66" fmla="*/ 265 w 4269"/>
              <a:gd name="T67" fmla="*/ 2986 h 4282"/>
              <a:gd name="T68" fmla="*/ 329 w 4269"/>
              <a:gd name="T69" fmla="*/ 3274 h 4282"/>
              <a:gd name="T70" fmla="*/ 703 w 4269"/>
              <a:gd name="T71" fmla="*/ 3297 h 4282"/>
              <a:gd name="T72" fmla="*/ 895 w 4269"/>
              <a:gd name="T73" fmla="*/ 3447 h 4282"/>
              <a:gd name="T74" fmla="*/ 1055 w 4269"/>
              <a:gd name="T75" fmla="*/ 3633 h 4282"/>
              <a:gd name="T76" fmla="*/ 1165 w 4269"/>
              <a:gd name="T77" fmla="*/ 4042 h 4282"/>
              <a:gd name="T78" fmla="*/ 1562 w 4269"/>
              <a:gd name="T79" fmla="*/ 3894 h 4282"/>
              <a:gd name="T80" fmla="*/ 1832 w 4269"/>
              <a:gd name="T81" fmla="*/ 3922 h 4282"/>
              <a:gd name="T82" fmla="*/ 2143 w 4269"/>
              <a:gd name="T83" fmla="*/ 4203 h 4282"/>
              <a:gd name="T84" fmla="*/ 1921 w 4269"/>
              <a:gd name="T85" fmla="*/ 3501 h 4282"/>
              <a:gd name="T86" fmla="*/ 1514 w 4269"/>
              <a:gd name="T87" fmla="*/ 3365 h 4282"/>
              <a:gd name="T88" fmla="*/ 1107 w 4269"/>
              <a:gd name="T89" fmla="*/ 3047 h 4282"/>
              <a:gd name="T90" fmla="*/ 795 w 4269"/>
              <a:gd name="T91" fmla="*/ 2425 h 4282"/>
              <a:gd name="T92" fmla="*/ 841 w 4269"/>
              <a:gd name="T93" fmla="*/ 1679 h 4282"/>
              <a:gd name="T94" fmla="*/ 1294 w 4269"/>
              <a:gd name="T95" fmla="*/ 1043 h 4282"/>
              <a:gd name="T96" fmla="*/ 2143 w 4269"/>
              <a:gd name="T97" fmla="*/ 746 h 4282"/>
              <a:gd name="T98" fmla="*/ 2817 w 4269"/>
              <a:gd name="T99" fmla="*/ 917 h 4282"/>
              <a:gd name="T100" fmla="*/ 3351 w 4269"/>
              <a:gd name="T101" fmla="*/ 1440 h 4282"/>
              <a:gd name="T102" fmla="*/ 3537 w 4269"/>
              <a:gd name="T103" fmla="*/ 2166 h 4282"/>
              <a:gd name="T104" fmla="*/ 3346 w 4269"/>
              <a:gd name="T105" fmla="*/ 2834 h 4282"/>
              <a:gd name="T106" fmla="*/ 3203 w 4269"/>
              <a:gd name="T107" fmla="*/ 3036 h 4282"/>
              <a:gd name="T108" fmla="*/ 2665 w 4269"/>
              <a:gd name="T109" fmla="*/ 3421 h 4282"/>
              <a:gd name="T110" fmla="*/ 2010 w 4269"/>
              <a:gd name="T111" fmla="*/ 3512 h 4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269" h="4282">
                <a:moveTo>
                  <a:pt x="2275" y="4278"/>
                </a:moveTo>
                <a:cubicBezTo>
                  <a:pt x="2296" y="4277"/>
                  <a:pt x="2325" y="4276"/>
                  <a:pt x="2353" y="4272"/>
                </a:cubicBezTo>
                <a:cubicBezTo>
                  <a:pt x="2382" y="4269"/>
                  <a:pt x="2411" y="4267"/>
                  <a:pt x="2432" y="4264"/>
                </a:cubicBezTo>
                <a:cubicBezTo>
                  <a:pt x="2453" y="4260"/>
                  <a:pt x="2467" y="4258"/>
                  <a:pt x="2467" y="4258"/>
                </a:cubicBezTo>
                <a:cubicBezTo>
                  <a:pt x="2499" y="4253"/>
                  <a:pt x="2524" y="4234"/>
                  <a:pt x="2533" y="4207"/>
                </a:cubicBezTo>
                <a:cubicBezTo>
                  <a:pt x="2533" y="4207"/>
                  <a:pt x="2556" y="4138"/>
                  <a:pt x="2575" y="4070"/>
                </a:cubicBezTo>
                <a:cubicBezTo>
                  <a:pt x="2584" y="4036"/>
                  <a:pt x="2592" y="4002"/>
                  <a:pt x="2598" y="3976"/>
                </a:cubicBezTo>
                <a:cubicBezTo>
                  <a:pt x="2604" y="3950"/>
                  <a:pt x="2607" y="3933"/>
                  <a:pt x="2607" y="3933"/>
                </a:cubicBezTo>
                <a:cubicBezTo>
                  <a:pt x="2613" y="3906"/>
                  <a:pt x="2633" y="3885"/>
                  <a:pt x="2658" y="3878"/>
                </a:cubicBezTo>
                <a:cubicBezTo>
                  <a:pt x="2658" y="3878"/>
                  <a:pt x="2700" y="3864"/>
                  <a:pt x="2742" y="3851"/>
                </a:cubicBezTo>
                <a:cubicBezTo>
                  <a:pt x="2783" y="3836"/>
                  <a:pt x="2825" y="3820"/>
                  <a:pt x="2825" y="3820"/>
                </a:cubicBezTo>
                <a:cubicBezTo>
                  <a:pt x="2825" y="3820"/>
                  <a:pt x="2865" y="3803"/>
                  <a:pt x="2906" y="3786"/>
                </a:cubicBezTo>
                <a:cubicBezTo>
                  <a:pt x="2945" y="3766"/>
                  <a:pt x="2985" y="3747"/>
                  <a:pt x="2985" y="3747"/>
                </a:cubicBezTo>
                <a:cubicBezTo>
                  <a:pt x="3009" y="3735"/>
                  <a:pt x="3037" y="3736"/>
                  <a:pt x="3059" y="3752"/>
                </a:cubicBezTo>
                <a:cubicBezTo>
                  <a:pt x="3059" y="3752"/>
                  <a:pt x="3074" y="3762"/>
                  <a:pt x="3096" y="3777"/>
                </a:cubicBezTo>
                <a:cubicBezTo>
                  <a:pt x="3118" y="3792"/>
                  <a:pt x="3148" y="3811"/>
                  <a:pt x="3178" y="3829"/>
                </a:cubicBezTo>
                <a:cubicBezTo>
                  <a:pt x="3238" y="3866"/>
                  <a:pt x="3302" y="3900"/>
                  <a:pt x="3302" y="3900"/>
                </a:cubicBezTo>
                <a:cubicBezTo>
                  <a:pt x="3327" y="3913"/>
                  <a:pt x="3359" y="3909"/>
                  <a:pt x="3385" y="3891"/>
                </a:cubicBezTo>
                <a:cubicBezTo>
                  <a:pt x="3385" y="3891"/>
                  <a:pt x="3397" y="3883"/>
                  <a:pt x="3415" y="3871"/>
                </a:cubicBezTo>
                <a:cubicBezTo>
                  <a:pt x="3432" y="3858"/>
                  <a:pt x="3455" y="3840"/>
                  <a:pt x="3477" y="3823"/>
                </a:cubicBezTo>
                <a:cubicBezTo>
                  <a:pt x="3500" y="3806"/>
                  <a:pt x="3522" y="3787"/>
                  <a:pt x="3539" y="3773"/>
                </a:cubicBezTo>
                <a:cubicBezTo>
                  <a:pt x="3555" y="3759"/>
                  <a:pt x="3566" y="3750"/>
                  <a:pt x="3566" y="3750"/>
                </a:cubicBezTo>
                <a:cubicBezTo>
                  <a:pt x="3590" y="3730"/>
                  <a:pt x="3600" y="3698"/>
                  <a:pt x="3593" y="3671"/>
                </a:cubicBezTo>
                <a:cubicBezTo>
                  <a:pt x="3593" y="3671"/>
                  <a:pt x="3589" y="3653"/>
                  <a:pt x="3582" y="3627"/>
                </a:cubicBezTo>
                <a:cubicBezTo>
                  <a:pt x="3575" y="3601"/>
                  <a:pt x="3566" y="3568"/>
                  <a:pt x="3555" y="3533"/>
                </a:cubicBezTo>
                <a:cubicBezTo>
                  <a:pt x="3533" y="3465"/>
                  <a:pt x="3508" y="3400"/>
                  <a:pt x="3508" y="3400"/>
                </a:cubicBezTo>
                <a:cubicBezTo>
                  <a:pt x="3499" y="3375"/>
                  <a:pt x="3503" y="3346"/>
                  <a:pt x="3521" y="3326"/>
                </a:cubicBezTo>
                <a:cubicBezTo>
                  <a:pt x="3521" y="3326"/>
                  <a:pt x="3550" y="3294"/>
                  <a:pt x="3577" y="3258"/>
                </a:cubicBezTo>
                <a:cubicBezTo>
                  <a:pt x="3590" y="3241"/>
                  <a:pt x="3604" y="3224"/>
                  <a:pt x="3614" y="3210"/>
                </a:cubicBezTo>
                <a:cubicBezTo>
                  <a:pt x="3623" y="3197"/>
                  <a:pt x="3630" y="3188"/>
                  <a:pt x="3630" y="3188"/>
                </a:cubicBezTo>
                <a:cubicBezTo>
                  <a:pt x="3630" y="3188"/>
                  <a:pt x="3656" y="3152"/>
                  <a:pt x="3679" y="3115"/>
                </a:cubicBezTo>
                <a:cubicBezTo>
                  <a:pt x="3691" y="3096"/>
                  <a:pt x="3703" y="3078"/>
                  <a:pt x="3711" y="3063"/>
                </a:cubicBezTo>
                <a:cubicBezTo>
                  <a:pt x="3719" y="3049"/>
                  <a:pt x="3725" y="3039"/>
                  <a:pt x="3725" y="3039"/>
                </a:cubicBezTo>
                <a:cubicBezTo>
                  <a:pt x="3738" y="3017"/>
                  <a:pt x="3764" y="3003"/>
                  <a:pt x="3790" y="3003"/>
                </a:cubicBezTo>
                <a:cubicBezTo>
                  <a:pt x="3790" y="3003"/>
                  <a:pt x="3860" y="3006"/>
                  <a:pt x="3932" y="3004"/>
                </a:cubicBezTo>
                <a:cubicBezTo>
                  <a:pt x="4002" y="3002"/>
                  <a:pt x="4074" y="2996"/>
                  <a:pt x="4074" y="2996"/>
                </a:cubicBezTo>
                <a:cubicBezTo>
                  <a:pt x="4102" y="2994"/>
                  <a:pt x="4128" y="2974"/>
                  <a:pt x="4139" y="2944"/>
                </a:cubicBezTo>
                <a:cubicBezTo>
                  <a:pt x="4139" y="2944"/>
                  <a:pt x="4145" y="2931"/>
                  <a:pt x="4153" y="2911"/>
                </a:cubicBezTo>
                <a:cubicBezTo>
                  <a:pt x="4161" y="2891"/>
                  <a:pt x="4171" y="2864"/>
                  <a:pt x="4180" y="2837"/>
                </a:cubicBezTo>
                <a:cubicBezTo>
                  <a:pt x="4189" y="2810"/>
                  <a:pt x="4199" y="2783"/>
                  <a:pt x="4205" y="2762"/>
                </a:cubicBezTo>
                <a:cubicBezTo>
                  <a:pt x="4211" y="2741"/>
                  <a:pt x="4215" y="2728"/>
                  <a:pt x="4215" y="2728"/>
                </a:cubicBezTo>
                <a:cubicBezTo>
                  <a:pt x="4224" y="2698"/>
                  <a:pt x="4216" y="2666"/>
                  <a:pt x="4195" y="2647"/>
                </a:cubicBezTo>
                <a:cubicBezTo>
                  <a:pt x="4195" y="2647"/>
                  <a:pt x="4143" y="2597"/>
                  <a:pt x="4089" y="2552"/>
                </a:cubicBezTo>
                <a:cubicBezTo>
                  <a:pt x="4033" y="2506"/>
                  <a:pt x="3977" y="2465"/>
                  <a:pt x="3977" y="2465"/>
                </a:cubicBezTo>
                <a:cubicBezTo>
                  <a:pt x="3956" y="2449"/>
                  <a:pt x="3945" y="2422"/>
                  <a:pt x="3948" y="2396"/>
                </a:cubicBezTo>
                <a:cubicBezTo>
                  <a:pt x="3948" y="2396"/>
                  <a:pt x="3950" y="2385"/>
                  <a:pt x="3952" y="2369"/>
                </a:cubicBezTo>
                <a:cubicBezTo>
                  <a:pt x="3955" y="2352"/>
                  <a:pt x="3957" y="2330"/>
                  <a:pt x="3959" y="2308"/>
                </a:cubicBezTo>
                <a:cubicBezTo>
                  <a:pt x="3961" y="2286"/>
                  <a:pt x="3963" y="2265"/>
                  <a:pt x="3964" y="2248"/>
                </a:cubicBezTo>
                <a:cubicBezTo>
                  <a:pt x="3965" y="2232"/>
                  <a:pt x="3965" y="2221"/>
                  <a:pt x="3965" y="2221"/>
                </a:cubicBezTo>
                <a:cubicBezTo>
                  <a:pt x="3965" y="2221"/>
                  <a:pt x="3966" y="2210"/>
                  <a:pt x="3967" y="2193"/>
                </a:cubicBezTo>
                <a:cubicBezTo>
                  <a:pt x="3968" y="2176"/>
                  <a:pt x="3968" y="2154"/>
                  <a:pt x="3967" y="2132"/>
                </a:cubicBezTo>
                <a:cubicBezTo>
                  <a:pt x="3967" y="2110"/>
                  <a:pt x="3968" y="2088"/>
                  <a:pt x="3967" y="2072"/>
                </a:cubicBezTo>
                <a:cubicBezTo>
                  <a:pt x="3966" y="2055"/>
                  <a:pt x="3965" y="2044"/>
                  <a:pt x="3965" y="2044"/>
                </a:cubicBezTo>
                <a:cubicBezTo>
                  <a:pt x="3964" y="2018"/>
                  <a:pt x="3978" y="1992"/>
                  <a:pt x="4001" y="1979"/>
                </a:cubicBezTo>
                <a:cubicBezTo>
                  <a:pt x="4001" y="1979"/>
                  <a:pt x="4061" y="1943"/>
                  <a:pt x="4120" y="1903"/>
                </a:cubicBezTo>
                <a:cubicBezTo>
                  <a:pt x="4150" y="1882"/>
                  <a:pt x="4179" y="1862"/>
                  <a:pt x="4200" y="1846"/>
                </a:cubicBezTo>
                <a:cubicBezTo>
                  <a:pt x="4221" y="1829"/>
                  <a:pt x="4236" y="1818"/>
                  <a:pt x="4236" y="1818"/>
                </a:cubicBezTo>
                <a:cubicBezTo>
                  <a:pt x="4257" y="1802"/>
                  <a:pt x="4269" y="1770"/>
                  <a:pt x="4263" y="1739"/>
                </a:cubicBezTo>
                <a:cubicBezTo>
                  <a:pt x="4263" y="1739"/>
                  <a:pt x="4260" y="1725"/>
                  <a:pt x="4256" y="1704"/>
                </a:cubicBezTo>
                <a:cubicBezTo>
                  <a:pt x="4251" y="1683"/>
                  <a:pt x="4246" y="1655"/>
                  <a:pt x="4239" y="1627"/>
                </a:cubicBezTo>
                <a:cubicBezTo>
                  <a:pt x="4231" y="1599"/>
                  <a:pt x="4224" y="1572"/>
                  <a:pt x="4219" y="1551"/>
                </a:cubicBezTo>
                <a:cubicBezTo>
                  <a:pt x="4213" y="1530"/>
                  <a:pt x="4208" y="1516"/>
                  <a:pt x="4208" y="1516"/>
                </a:cubicBezTo>
                <a:cubicBezTo>
                  <a:pt x="4199" y="1486"/>
                  <a:pt x="4176" y="1464"/>
                  <a:pt x="4149" y="1459"/>
                </a:cubicBezTo>
                <a:cubicBezTo>
                  <a:pt x="4149" y="1459"/>
                  <a:pt x="4131" y="1455"/>
                  <a:pt x="4104" y="1451"/>
                </a:cubicBezTo>
                <a:cubicBezTo>
                  <a:pt x="4077" y="1447"/>
                  <a:pt x="4042" y="1442"/>
                  <a:pt x="4007" y="1437"/>
                </a:cubicBezTo>
                <a:cubicBezTo>
                  <a:pt x="3971" y="1433"/>
                  <a:pt x="3937" y="1430"/>
                  <a:pt x="3910" y="1427"/>
                </a:cubicBezTo>
                <a:cubicBezTo>
                  <a:pt x="3884" y="1426"/>
                  <a:pt x="3866" y="1424"/>
                  <a:pt x="3866" y="1424"/>
                </a:cubicBezTo>
                <a:cubicBezTo>
                  <a:pt x="3839" y="1423"/>
                  <a:pt x="3815" y="1407"/>
                  <a:pt x="3805" y="1382"/>
                </a:cubicBezTo>
                <a:cubicBezTo>
                  <a:pt x="3805" y="1382"/>
                  <a:pt x="3801" y="1372"/>
                  <a:pt x="3793" y="1357"/>
                </a:cubicBezTo>
                <a:cubicBezTo>
                  <a:pt x="3786" y="1342"/>
                  <a:pt x="3776" y="1323"/>
                  <a:pt x="3767" y="1303"/>
                </a:cubicBezTo>
                <a:cubicBezTo>
                  <a:pt x="3757" y="1283"/>
                  <a:pt x="3746" y="1264"/>
                  <a:pt x="3738" y="1249"/>
                </a:cubicBezTo>
                <a:cubicBezTo>
                  <a:pt x="3730" y="1235"/>
                  <a:pt x="3724" y="1225"/>
                  <a:pt x="3724" y="1225"/>
                </a:cubicBezTo>
                <a:cubicBezTo>
                  <a:pt x="3724" y="1225"/>
                  <a:pt x="3719" y="1215"/>
                  <a:pt x="3711" y="1201"/>
                </a:cubicBezTo>
                <a:cubicBezTo>
                  <a:pt x="3702" y="1187"/>
                  <a:pt x="3690" y="1169"/>
                  <a:pt x="3679" y="1150"/>
                </a:cubicBezTo>
                <a:cubicBezTo>
                  <a:pt x="3667" y="1131"/>
                  <a:pt x="3654" y="1113"/>
                  <a:pt x="3645" y="1100"/>
                </a:cubicBezTo>
                <a:cubicBezTo>
                  <a:pt x="3635" y="1086"/>
                  <a:pt x="3629" y="1077"/>
                  <a:pt x="3629" y="1077"/>
                </a:cubicBezTo>
                <a:cubicBezTo>
                  <a:pt x="3614" y="1055"/>
                  <a:pt x="3611" y="1027"/>
                  <a:pt x="3624" y="1003"/>
                </a:cubicBezTo>
                <a:cubicBezTo>
                  <a:pt x="3624" y="1003"/>
                  <a:pt x="3631" y="987"/>
                  <a:pt x="3643" y="963"/>
                </a:cubicBezTo>
                <a:cubicBezTo>
                  <a:pt x="3654" y="939"/>
                  <a:pt x="3669" y="907"/>
                  <a:pt x="3683" y="874"/>
                </a:cubicBezTo>
                <a:cubicBezTo>
                  <a:pt x="3710" y="809"/>
                  <a:pt x="3735" y="741"/>
                  <a:pt x="3735" y="741"/>
                </a:cubicBezTo>
                <a:cubicBezTo>
                  <a:pt x="3745" y="714"/>
                  <a:pt x="3736" y="683"/>
                  <a:pt x="3715" y="660"/>
                </a:cubicBezTo>
                <a:cubicBezTo>
                  <a:pt x="3715" y="660"/>
                  <a:pt x="3676" y="618"/>
                  <a:pt x="3634" y="579"/>
                </a:cubicBezTo>
                <a:cubicBezTo>
                  <a:pt x="3613" y="558"/>
                  <a:pt x="3592" y="539"/>
                  <a:pt x="3576" y="525"/>
                </a:cubicBezTo>
                <a:cubicBezTo>
                  <a:pt x="3559" y="511"/>
                  <a:pt x="3549" y="501"/>
                  <a:pt x="3549" y="501"/>
                </a:cubicBezTo>
                <a:cubicBezTo>
                  <a:pt x="3525" y="480"/>
                  <a:pt x="3492" y="475"/>
                  <a:pt x="3467" y="486"/>
                </a:cubicBezTo>
                <a:cubicBezTo>
                  <a:pt x="3467" y="486"/>
                  <a:pt x="3400" y="513"/>
                  <a:pt x="3336" y="544"/>
                </a:cubicBezTo>
                <a:cubicBezTo>
                  <a:pt x="3272" y="575"/>
                  <a:pt x="3211" y="609"/>
                  <a:pt x="3211" y="609"/>
                </a:cubicBezTo>
                <a:cubicBezTo>
                  <a:pt x="3187" y="622"/>
                  <a:pt x="3159" y="621"/>
                  <a:pt x="3136" y="607"/>
                </a:cubicBezTo>
                <a:cubicBezTo>
                  <a:pt x="3136" y="607"/>
                  <a:pt x="3100" y="582"/>
                  <a:pt x="3061" y="561"/>
                </a:cubicBezTo>
                <a:cubicBezTo>
                  <a:pt x="3023" y="538"/>
                  <a:pt x="2984" y="519"/>
                  <a:pt x="2984" y="519"/>
                </a:cubicBezTo>
                <a:cubicBezTo>
                  <a:pt x="2984" y="519"/>
                  <a:pt x="2945" y="498"/>
                  <a:pt x="2904" y="480"/>
                </a:cubicBezTo>
                <a:cubicBezTo>
                  <a:pt x="2865" y="461"/>
                  <a:pt x="2823" y="445"/>
                  <a:pt x="2823" y="445"/>
                </a:cubicBezTo>
                <a:cubicBezTo>
                  <a:pt x="2799" y="435"/>
                  <a:pt x="2782" y="412"/>
                  <a:pt x="2778" y="386"/>
                </a:cubicBezTo>
                <a:cubicBezTo>
                  <a:pt x="2778" y="386"/>
                  <a:pt x="2771" y="316"/>
                  <a:pt x="2759" y="246"/>
                </a:cubicBezTo>
                <a:cubicBezTo>
                  <a:pt x="2747" y="176"/>
                  <a:pt x="2731" y="106"/>
                  <a:pt x="2731" y="106"/>
                </a:cubicBezTo>
                <a:cubicBezTo>
                  <a:pt x="2725" y="79"/>
                  <a:pt x="2701" y="55"/>
                  <a:pt x="2670" y="48"/>
                </a:cubicBezTo>
                <a:cubicBezTo>
                  <a:pt x="2670" y="48"/>
                  <a:pt x="2656" y="45"/>
                  <a:pt x="2636" y="40"/>
                </a:cubicBezTo>
                <a:cubicBezTo>
                  <a:pt x="2615" y="34"/>
                  <a:pt x="2587" y="29"/>
                  <a:pt x="2558" y="24"/>
                </a:cubicBezTo>
                <a:cubicBezTo>
                  <a:pt x="2502" y="12"/>
                  <a:pt x="2445" y="5"/>
                  <a:pt x="2445" y="5"/>
                </a:cubicBezTo>
                <a:cubicBezTo>
                  <a:pt x="2414" y="0"/>
                  <a:pt x="2384" y="12"/>
                  <a:pt x="2368" y="35"/>
                </a:cubicBezTo>
                <a:cubicBezTo>
                  <a:pt x="2368" y="35"/>
                  <a:pt x="2326" y="95"/>
                  <a:pt x="2289" y="154"/>
                </a:cubicBezTo>
                <a:cubicBezTo>
                  <a:pt x="2251" y="215"/>
                  <a:pt x="2219" y="277"/>
                  <a:pt x="2219" y="277"/>
                </a:cubicBezTo>
                <a:cubicBezTo>
                  <a:pt x="2206" y="301"/>
                  <a:pt x="2181" y="315"/>
                  <a:pt x="2155" y="316"/>
                </a:cubicBezTo>
                <a:cubicBezTo>
                  <a:pt x="2155" y="316"/>
                  <a:pt x="2144" y="316"/>
                  <a:pt x="2127" y="316"/>
                </a:cubicBezTo>
                <a:cubicBezTo>
                  <a:pt x="2111" y="316"/>
                  <a:pt x="2088" y="316"/>
                  <a:pt x="2066" y="318"/>
                </a:cubicBezTo>
                <a:cubicBezTo>
                  <a:pt x="2044" y="319"/>
                  <a:pt x="2022" y="320"/>
                  <a:pt x="2006" y="321"/>
                </a:cubicBezTo>
                <a:cubicBezTo>
                  <a:pt x="1989" y="323"/>
                  <a:pt x="1978" y="324"/>
                  <a:pt x="1978" y="324"/>
                </a:cubicBezTo>
                <a:cubicBezTo>
                  <a:pt x="1978" y="324"/>
                  <a:pt x="1968" y="325"/>
                  <a:pt x="1951" y="327"/>
                </a:cubicBezTo>
                <a:cubicBezTo>
                  <a:pt x="1935" y="328"/>
                  <a:pt x="1913" y="331"/>
                  <a:pt x="1891" y="334"/>
                </a:cubicBezTo>
                <a:cubicBezTo>
                  <a:pt x="1869" y="338"/>
                  <a:pt x="1847" y="341"/>
                  <a:pt x="1831" y="344"/>
                </a:cubicBezTo>
                <a:cubicBezTo>
                  <a:pt x="1815" y="347"/>
                  <a:pt x="1804" y="349"/>
                  <a:pt x="1804" y="349"/>
                </a:cubicBezTo>
                <a:cubicBezTo>
                  <a:pt x="1778" y="354"/>
                  <a:pt x="1751" y="344"/>
                  <a:pt x="1734" y="323"/>
                </a:cubicBezTo>
                <a:cubicBezTo>
                  <a:pt x="1734" y="323"/>
                  <a:pt x="1690" y="269"/>
                  <a:pt x="1642" y="217"/>
                </a:cubicBezTo>
                <a:cubicBezTo>
                  <a:pt x="1594" y="163"/>
                  <a:pt x="1542" y="114"/>
                  <a:pt x="1542" y="114"/>
                </a:cubicBezTo>
                <a:cubicBezTo>
                  <a:pt x="1522" y="95"/>
                  <a:pt x="1490" y="88"/>
                  <a:pt x="1460" y="98"/>
                </a:cubicBezTo>
                <a:cubicBezTo>
                  <a:pt x="1460" y="98"/>
                  <a:pt x="1447" y="103"/>
                  <a:pt x="1426" y="110"/>
                </a:cubicBezTo>
                <a:cubicBezTo>
                  <a:pt x="1406" y="118"/>
                  <a:pt x="1380" y="128"/>
                  <a:pt x="1353" y="138"/>
                </a:cubicBezTo>
                <a:cubicBezTo>
                  <a:pt x="1326" y="149"/>
                  <a:pt x="1300" y="160"/>
                  <a:pt x="1280" y="169"/>
                </a:cubicBezTo>
                <a:cubicBezTo>
                  <a:pt x="1261" y="177"/>
                  <a:pt x="1248" y="183"/>
                  <a:pt x="1248" y="183"/>
                </a:cubicBezTo>
                <a:cubicBezTo>
                  <a:pt x="1219" y="197"/>
                  <a:pt x="1200" y="223"/>
                  <a:pt x="1199" y="251"/>
                </a:cubicBezTo>
                <a:cubicBezTo>
                  <a:pt x="1199" y="251"/>
                  <a:pt x="1196" y="322"/>
                  <a:pt x="1198" y="394"/>
                </a:cubicBezTo>
                <a:cubicBezTo>
                  <a:pt x="1199" y="465"/>
                  <a:pt x="1204" y="535"/>
                  <a:pt x="1204" y="535"/>
                </a:cubicBezTo>
                <a:cubicBezTo>
                  <a:pt x="1207" y="562"/>
                  <a:pt x="1194" y="588"/>
                  <a:pt x="1172" y="602"/>
                </a:cubicBezTo>
                <a:cubicBezTo>
                  <a:pt x="1172" y="602"/>
                  <a:pt x="1162" y="608"/>
                  <a:pt x="1148" y="617"/>
                </a:cubicBezTo>
                <a:cubicBezTo>
                  <a:pt x="1135" y="626"/>
                  <a:pt x="1116" y="639"/>
                  <a:pt x="1098" y="651"/>
                </a:cubicBezTo>
                <a:cubicBezTo>
                  <a:pt x="1080" y="663"/>
                  <a:pt x="1063" y="677"/>
                  <a:pt x="1049" y="687"/>
                </a:cubicBezTo>
                <a:cubicBezTo>
                  <a:pt x="1036" y="697"/>
                  <a:pt x="1028" y="704"/>
                  <a:pt x="1028" y="704"/>
                </a:cubicBezTo>
                <a:cubicBezTo>
                  <a:pt x="1028" y="704"/>
                  <a:pt x="1019" y="711"/>
                  <a:pt x="1006" y="721"/>
                </a:cubicBezTo>
                <a:cubicBezTo>
                  <a:pt x="993" y="731"/>
                  <a:pt x="976" y="746"/>
                  <a:pt x="960" y="760"/>
                </a:cubicBezTo>
                <a:cubicBezTo>
                  <a:pt x="943" y="774"/>
                  <a:pt x="926" y="789"/>
                  <a:pt x="915" y="800"/>
                </a:cubicBezTo>
                <a:cubicBezTo>
                  <a:pt x="902" y="812"/>
                  <a:pt x="894" y="819"/>
                  <a:pt x="894" y="819"/>
                </a:cubicBezTo>
                <a:cubicBezTo>
                  <a:pt x="875" y="837"/>
                  <a:pt x="847" y="844"/>
                  <a:pt x="822" y="836"/>
                </a:cubicBezTo>
                <a:cubicBezTo>
                  <a:pt x="822" y="836"/>
                  <a:pt x="755" y="813"/>
                  <a:pt x="686" y="795"/>
                </a:cubicBezTo>
                <a:cubicBezTo>
                  <a:pt x="618" y="777"/>
                  <a:pt x="547" y="763"/>
                  <a:pt x="547" y="763"/>
                </a:cubicBezTo>
                <a:cubicBezTo>
                  <a:pt x="519" y="757"/>
                  <a:pt x="489" y="769"/>
                  <a:pt x="470" y="794"/>
                </a:cubicBezTo>
                <a:cubicBezTo>
                  <a:pt x="470" y="794"/>
                  <a:pt x="433" y="839"/>
                  <a:pt x="401" y="886"/>
                </a:cubicBezTo>
                <a:cubicBezTo>
                  <a:pt x="384" y="909"/>
                  <a:pt x="367" y="933"/>
                  <a:pt x="356" y="951"/>
                </a:cubicBezTo>
                <a:cubicBezTo>
                  <a:pt x="344" y="969"/>
                  <a:pt x="337" y="981"/>
                  <a:pt x="337" y="981"/>
                </a:cubicBezTo>
                <a:cubicBezTo>
                  <a:pt x="319" y="1007"/>
                  <a:pt x="318" y="1040"/>
                  <a:pt x="332" y="1064"/>
                </a:cubicBezTo>
                <a:cubicBezTo>
                  <a:pt x="332" y="1064"/>
                  <a:pt x="369" y="1127"/>
                  <a:pt x="408" y="1185"/>
                </a:cubicBezTo>
                <a:cubicBezTo>
                  <a:pt x="448" y="1245"/>
                  <a:pt x="491" y="1300"/>
                  <a:pt x="491" y="1300"/>
                </a:cubicBezTo>
                <a:cubicBezTo>
                  <a:pt x="507" y="1321"/>
                  <a:pt x="510" y="1350"/>
                  <a:pt x="499" y="1374"/>
                </a:cubicBezTo>
                <a:cubicBezTo>
                  <a:pt x="499" y="1374"/>
                  <a:pt x="480" y="1414"/>
                  <a:pt x="465" y="1455"/>
                </a:cubicBezTo>
                <a:cubicBezTo>
                  <a:pt x="447" y="1496"/>
                  <a:pt x="434" y="1538"/>
                  <a:pt x="434" y="1538"/>
                </a:cubicBezTo>
                <a:cubicBezTo>
                  <a:pt x="434" y="1538"/>
                  <a:pt x="418" y="1579"/>
                  <a:pt x="407" y="1622"/>
                </a:cubicBezTo>
                <a:cubicBezTo>
                  <a:pt x="393" y="1664"/>
                  <a:pt x="384" y="1707"/>
                  <a:pt x="384" y="1707"/>
                </a:cubicBezTo>
                <a:cubicBezTo>
                  <a:pt x="378" y="1733"/>
                  <a:pt x="357" y="1753"/>
                  <a:pt x="331" y="1760"/>
                </a:cubicBezTo>
                <a:cubicBezTo>
                  <a:pt x="331" y="1760"/>
                  <a:pt x="264" y="1777"/>
                  <a:pt x="195" y="1799"/>
                </a:cubicBezTo>
                <a:cubicBezTo>
                  <a:pt x="128" y="1820"/>
                  <a:pt x="61" y="1847"/>
                  <a:pt x="61" y="1847"/>
                </a:cubicBezTo>
                <a:cubicBezTo>
                  <a:pt x="35" y="1857"/>
                  <a:pt x="15" y="1883"/>
                  <a:pt x="13" y="1915"/>
                </a:cubicBezTo>
                <a:cubicBezTo>
                  <a:pt x="13" y="1915"/>
                  <a:pt x="11" y="1929"/>
                  <a:pt x="9" y="1950"/>
                </a:cubicBezTo>
                <a:cubicBezTo>
                  <a:pt x="7" y="1972"/>
                  <a:pt x="5" y="2001"/>
                  <a:pt x="4" y="2029"/>
                </a:cubicBezTo>
                <a:cubicBezTo>
                  <a:pt x="0" y="2087"/>
                  <a:pt x="1" y="2144"/>
                  <a:pt x="1" y="2144"/>
                </a:cubicBezTo>
                <a:cubicBezTo>
                  <a:pt x="1" y="2176"/>
                  <a:pt x="17" y="2204"/>
                  <a:pt x="43" y="2217"/>
                </a:cubicBezTo>
                <a:cubicBezTo>
                  <a:pt x="43" y="2217"/>
                  <a:pt x="107" y="2249"/>
                  <a:pt x="172" y="2277"/>
                </a:cubicBezTo>
                <a:cubicBezTo>
                  <a:pt x="204" y="2291"/>
                  <a:pt x="238" y="2305"/>
                  <a:pt x="262" y="2314"/>
                </a:cubicBezTo>
                <a:cubicBezTo>
                  <a:pt x="287" y="2323"/>
                  <a:pt x="304" y="2329"/>
                  <a:pt x="304" y="2329"/>
                </a:cubicBezTo>
                <a:cubicBezTo>
                  <a:pt x="329" y="2339"/>
                  <a:pt x="346" y="2361"/>
                  <a:pt x="351" y="2387"/>
                </a:cubicBezTo>
                <a:cubicBezTo>
                  <a:pt x="351" y="2387"/>
                  <a:pt x="352" y="2398"/>
                  <a:pt x="355" y="2414"/>
                </a:cubicBezTo>
                <a:cubicBezTo>
                  <a:pt x="358" y="2431"/>
                  <a:pt x="360" y="2453"/>
                  <a:pt x="365" y="2474"/>
                </a:cubicBezTo>
                <a:cubicBezTo>
                  <a:pt x="370" y="2496"/>
                  <a:pt x="374" y="2517"/>
                  <a:pt x="378" y="2534"/>
                </a:cubicBezTo>
                <a:cubicBezTo>
                  <a:pt x="381" y="2550"/>
                  <a:pt x="384" y="2560"/>
                  <a:pt x="384" y="2560"/>
                </a:cubicBezTo>
                <a:cubicBezTo>
                  <a:pt x="384" y="2560"/>
                  <a:pt x="387" y="2571"/>
                  <a:pt x="391" y="2587"/>
                </a:cubicBezTo>
                <a:cubicBezTo>
                  <a:pt x="395" y="2603"/>
                  <a:pt x="400" y="2625"/>
                  <a:pt x="407" y="2646"/>
                </a:cubicBezTo>
                <a:cubicBezTo>
                  <a:pt x="413" y="2667"/>
                  <a:pt x="420" y="2688"/>
                  <a:pt x="425" y="2703"/>
                </a:cubicBezTo>
                <a:cubicBezTo>
                  <a:pt x="430" y="2719"/>
                  <a:pt x="434" y="2729"/>
                  <a:pt x="434" y="2729"/>
                </a:cubicBezTo>
                <a:cubicBezTo>
                  <a:pt x="443" y="2754"/>
                  <a:pt x="437" y="2782"/>
                  <a:pt x="418" y="2802"/>
                </a:cubicBezTo>
                <a:cubicBezTo>
                  <a:pt x="418" y="2802"/>
                  <a:pt x="406" y="2815"/>
                  <a:pt x="389" y="2835"/>
                </a:cubicBezTo>
                <a:cubicBezTo>
                  <a:pt x="371" y="2855"/>
                  <a:pt x="348" y="2881"/>
                  <a:pt x="326" y="2909"/>
                </a:cubicBezTo>
                <a:cubicBezTo>
                  <a:pt x="303" y="2936"/>
                  <a:pt x="281" y="2964"/>
                  <a:pt x="265" y="2986"/>
                </a:cubicBezTo>
                <a:cubicBezTo>
                  <a:pt x="248" y="3007"/>
                  <a:pt x="238" y="3022"/>
                  <a:pt x="238" y="3022"/>
                </a:cubicBezTo>
                <a:cubicBezTo>
                  <a:pt x="221" y="3044"/>
                  <a:pt x="220" y="3077"/>
                  <a:pt x="234" y="3105"/>
                </a:cubicBezTo>
                <a:cubicBezTo>
                  <a:pt x="234" y="3105"/>
                  <a:pt x="240" y="3118"/>
                  <a:pt x="250" y="3137"/>
                </a:cubicBezTo>
                <a:cubicBezTo>
                  <a:pt x="261" y="3156"/>
                  <a:pt x="275" y="3181"/>
                  <a:pt x="288" y="3206"/>
                </a:cubicBezTo>
                <a:cubicBezTo>
                  <a:pt x="302" y="3231"/>
                  <a:pt x="318" y="3255"/>
                  <a:pt x="329" y="3274"/>
                </a:cubicBezTo>
                <a:cubicBezTo>
                  <a:pt x="341" y="3292"/>
                  <a:pt x="348" y="3304"/>
                  <a:pt x="348" y="3304"/>
                </a:cubicBezTo>
                <a:cubicBezTo>
                  <a:pt x="365" y="3331"/>
                  <a:pt x="395" y="3345"/>
                  <a:pt x="422" y="3342"/>
                </a:cubicBezTo>
                <a:cubicBezTo>
                  <a:pt x="422" y="3342"/>
                  <a:pt x="440" y="3340"/>
                  <a:pt x="467" y="3337"/>
                </a:cubicBezTo>
                <a:cubicBezTo>
                  <a:pt x="493" y="3334"/>
                  <a:pt x="529" y="3330"/>
                  <a:pt x="564" y="3324"/>
                </a:cubicBezTo>
                <a:cubicBezTo>
                  <a:pt x="635" y="3312"/>
                  <a:pt x="703" y="3297"/>
                  <a:pt x="703" y="3297"/>
                </a:cubicBezTo>
                <a:cubicBezTo>
                  <a:pt x="729" y="3291"/>
                  <a:pt x="757" y="3299"/>
                  <a:pt x="774" y="3320"/>
                </a:cubicBezTo>
                <a:cubicBezTo>
                  <a:pt x="774" y="3320"/>
                  <a:pt x="781" y="3328"/>
                  <a:pt x="792" y="3341"/>
                </a:cubicBezTo>
                <a:cubicBezTo>
                  <a:pt x="803" y="3353"/>
                  <a:pt x="818" y="3369"/>
                  <a:pt x="833" y="3385"/>
                </a:cubicBezTo>
                <a:cubicBezTo>
                  <a:pt x="848" y="3401"/>
                  <a:pt x="863" y="3417"/>
                  <a:pt x="876" y="3428"/>
                </a:cubicBezTo>
                <a:cubicBezTo>
                  <a:pt x="887" y="3440"/>
                  <a:pt x="895" y="3447"/>
                  <a:pt x="895" y="3447"/>
                </a:cubicBezTo>
                <a:cubicBezTo>
                  <a:pt x="895" y="3447"/>
                  <a:pt x="903" y="3455"/>
                  <a:pt x="915" y="3467"/>
                </a:cubicBezTo>
                <a:cubicBezTo>
                  <a:pt x="927" y="3478"/>
                  <a:pt x="944" y="3492"/>
                  <a:pt x="961" y="3507"/>
                </a:cubicBezTo>
                <a:cubicBezTo>
                  <a:pt x="977" y="3521"/>
                  <a:pt x="994" y="3536"/>
                  <a:pt x="1007" y="3546"/>
                </a:cubicBezTo>
                <a:cubicBezTo>
                  <a:pt x="1020" y="3556"/>
                  <a:pt x="1029" y="3563"/>
                  <a:pt x="1029" y="3563"/>
                </a:cubicBezTo>
                <a:cubicBezTo>
                  <a:pt x="1049" y="3579"/>
                  <a:pt x="1060" y="3606"/>
                  <a:pt x="1055" y="3633"/>
                </a:cubicBezTo>
                <a:cubicBezTo>
                  <a:pt x="1055" y="3633"/>
                  <a:pt x="1043" y="3701"/>
                  <a:pt x="1034" y="3773"/>
                </a:cubicBezTo>
                <a:cubicBezTo>
                  <a:pt x="1026" y="3843"/>
                  <a:pt x="1022" y="3915"/>
                  <a:pt x="1022" y="3915"/>
                </a:cubicBezTo>
                <a:cubicBezTo>
                  <a:pt x="1021" y="3943"/>
                  <a:pt x="1037" y="3971"/>
                  <a:pt x="1064" y="3987"/>
                </a:cubicBezTo>
                <a:cubicBezTo>
                  <a:pt x="1064" y="3987"/>
                  <a:pt x="1077" y="3994"/>
                  <a:pt x="1095" y="4005"/>
                </a:cubicBezTo>
                <a:cubicBezTo>
                  <a:pt x="1114" y="4016"/>
                  <a:pt x="1139" y="4029"/>
                  <a:pt x="1165" y="4042"/>
                </a:cubicBezTo>
                <a:cubicBezTo>
                  <a:pt x="1190" y="4055"/>
                  <a:pt x="1216" y="4068"/>
                  <a:pt x="1235" y="4077"/>
                </a:cubicBezTo>
                <a:cubicBezTo>
                  <a:pt x="1255" y="4086"/>
                  <a:pt x="1268" y="4092"/>
                  <a:pt x="1268" y="4092"/>
                </a:cubicBezTo>
                <a:cubicBezTo>
                  <a:pt x="1296" y="4105"/>
                  <a:pt x="1329" y="4102"/>
                  <a:pt x="1351" y="4084"/>
                </a:cubicBezTo>
                <a:cubicBezTo>
                  <a:pt x="1351" y="4084"/>
                  <a:pt x="1407" y="4039"/>
                  <a:pt x="1460" y="3992"/>
                </a:cubicBezTo>
                <a:cubicBezTo>
                  <a:pt x="1513" y="3944"/>
                  <a:pt x="1562" y="3894"/>
                  <a:pt x="1562" y="3894"/>
                </a:cubicBezTo>
                <a:cubicBezTo>
                  <a:pt x="1581" y="3875"/>
                  <a:pt x="1609" y="3868"/>
                  <a:pt x="1634" y="3875"/>
                </a:cubicBezTo>
                <a:cubicBezTo>
                  <a:pt x="1634" y="3875"/>
                  <a:pt x="1645" y="3878"/>
                  <a:pt x="1660" y="3883"/>
                </a:cubicBezTo>
                <a:cubicBezTo>
                  <a:pt x="1676" y="3888"/>
                  <a:pt x="1698" y="3893"/>
                  <a:pt x="1719" y="3898"/>
                </a:cubicBezTo>
                <a:cubicBezTo>
                  <a:pt x="1762" y="3909"/>
                  <a:pt x="1805" y="3917"/>
                  <a:pt x="1805" y="3917"/>
                </a:cubicBezTo>
                <a:cubicBezTo>
                  <a:pt x="1805" y="3917"/>
                  <a:pt x="1816" y="3919"/>
                  <a:pt x="1832" y="3922"/>
                </a:cubicBezTo>
                <a:cubicBezTo>
                  <a:pt x="1848" y="3926"/>
                  <a:pt x="1870" y="3929"/>
                  <a:pt x="1892" y="3932"/>
                </a:cubicBezTo>
                <a:cubicBezTo>
                  <a:pt x="1936" y="3939"/>
                  <a:pt x="1980" y="3942"/>
                  <a:pt x="1980" y="3942"/>
                </a:cubicBezTo>
                <a:cubicBezTo>
                  <a:pt x="2006" y="3945"/>
                  <a:pt x="2029" y="3962"/>
                  <a:pt x="2040" y="3987"/>
                </a:cubicBezTo>
                <a:cubicBezTo>
                  <a:pt x="2040" y="3987"/>
                  <a:pt x="2066" y="4051"/>
                  <a:pt x="2098" y="4116"/>
                </a:cubicBezTo>
                <a:cubicBezTo>
                  <a:pt x="2113" y="4148"/>
                  <a:pt x="2130" y="4179"/>
                  <a:pt x="2143" y="4203"/>
                </a:cubicBezTo>
                <a:cubicBezTo>
                  <a:pt x="2156" y="4226"/>
                  <a:pt x="2164" y="4242"/>
                  <a:pt x="2164" y="4242"/>
                </a:cubicBezTo>
                <a:cubicBezTo>
                  <a:pt x="2178" y="4266"/>
                  <a:pt x="2207" y="4282"/>
                  <a:pt x="2239" y="4280"/>
                </a:cubicBezTo>
                <a:cubicBezTo>
                  <a:pt x="2239" y="4280"/>
                  <a:pt x="2253" y="4279"/>
                  <a:pt x="2275" y="4278"/>
                </a:cubicBezTo>
                <a:close/>
                <a:moveTo>
                  <a:pt x="2010" y="3512"/>
                </a:moveTo>
                <a:cubicBezTo>
                  <a:pt x="1973" y="3509"/>
                  <a:pt x="1942" y="3503"/>
                  <a:pt x="1921" y="3501"/>
                </a:cubicBezTo>
                <a:cubicBezTo>
                  <a:pt x="1900" y="3496"/>
                  <a:pt x="1887" y="3494"/>
                  <a:pt x="1887" y="3494"/>
                </a:cubicBezTo>
                <a:cubicBezTo>
                  <a:pt x="1887" y="3494"/>
                  <a:pt x="1875" y="3492"/>
                  <a:pt x="1854" y="3488"/>
                </a:cubicBezTo>
                <a:cubicBezTo>
                  <a:pt x="1843" y="3485"/>
                  <a:pt x="1831" y="3482"/>
                  <a:pt x="1816" y="3478"/>
                </a:cubicBezTo>
                <a:cubicBezTo>
                  <a:pt x="1801" y="3475"/>
                  <a:pt x="1785" y="3471"/>
                  <a:pt x="1767" y="3465"/>
                </a:cubicBezTo>
                <a:cubicBezTo>
                  <a:pt x="1696" y="3445"/>
                  <a:pt x="1602" y="3410"/>
                  <a:pt x="1514" y="3365"/>
                </a:cubicBezTo>
                <a:cubicBezTo>
                  <a:pt x="1426" y="3319"/>
                  <a:pt x="1344" y="3263"/>
                  <a:pt x="1286" y="3217"/>
                </a:cubicBezTo>
                <a:cubicBezTo>
                  <a:pt x="1256" y="3195"/>
                  <a:pt x="1234" y="3173"/>
                  <a:pt x="1217" y="3159"/>
                </a:cubicBezTo>
                <a:cubicBezTo>
                  <a:pt x="1201" y="3145"/>
                  <a:pt x="1193" y="3136"/>
                  <a:pt x="1193" y="3136"/>
                </a:cubicBezTo>
                <a:cubicBezTo>
                  <a:pt x="1193" y="3136"/>
                  <a:pt x="1184" y="3127"/>
                  <a:pt x="1168" y="3112"/>
                </a:cubicBezTo>
                <a:cubicBezTo>
                  <a:pt x="1153" y="3097"/>
                  <a:pt x="1131" y="3075"/>
                  <a:pt x="1107" y="3047"/>
                </a:cubicBezTo>
                <a:cubicBezTo>
                  <a:pt x="1058" y="2991"/>
                  <a:pt x="998" y="2912"/>
                  <a:pt x="949" y="2826"/>
                </a:cubicBezTo>
                <a:cubicBezTo>
                  <a:pt x="900" y="2740"/>
                  <a:pt x="861" y="2648"/>
                  <a:pt x="837" y="2578"/>
                </a:cubicBezTo>
                <a:cubicBezTo>
                  <a:pt x="826" y="2542"/>
                  <a:pt x="816" y="2513"/>
                  <a:pt x="811" y="2492"/>
                </a:cubicBezTo>
                <a:cubicBezTo>
                  <a:pt x="806" y="2471"/>
                  <a:pt x="803" y="2459"/>
                  <a:pt x="803" y="2459"/>
                </a:cubicBezTo>
                <a:cubicBezTo>
                  <a:pt x="803" y="2459"/>
                  <a:pt x="799" y="2447"/>
                  <a:pt x="795" y="2425"/>
                </a:cubicBezTo>
                <a:cubicBezTo>
                  <a:pt x="791" y="2404"/>
                  <a:pt x="784" y="2374"/>
                  <a:pt x="779" y="2337"/>
                </a:cubicBezTo>
                <a:cubicBezTo>
                  <a:pt x="768" y="2264"/>
                  <a:pt x="760" y="2165"/>
                  <a:pt x="765" y="2066"/>
                </a:cubicBezTo>
                <a:cubicBezTo>
                  <a:pt x="770" y="1968"/>
                  <a:pt x="787" y="1870"/>
                  <a:pt x="805" y="1798"/>
                </a:cubicBezTo>
                <a:cubicBezTo>
                  <a:pt x="813" y="1761"/>
                  <a:pt x="824" y="1732"/>
                  <a:pt x="829" y="1711"/>
                </a:cubicBezTo>
                <a:cubicBezTo>
                  <a:pt x="836" y="1691"/>
                  <a:pt x="841" y="1679"/>
                  <a:pt x="841" y="1679"/>
                </a:cubicBezTo>
                <a:cubicBezTo>
                  <a:pt x="841" y="1679"/>
                  <a:pt x="845" y="1667"/>
                  <a:pt x="852" y="1647"/>
                </a:cubicBezTo>
                <a:cubicBezTo>
                  <a:pt x="860" y="1627"/>
                  <a:pt x="870" y="1597"/>
                  <a:pt x="886" y="1564"/>
                </a:cubicBezTo>
                <a:cubicBezTo>
                  <a:pt x="916" y="1496"/>
                  <a:pt x="964" y="1408"/>
                  <a:pt x="1022" y="1328"/>
                </a:cubicBezTo>
                <a:cubicBezTo>
                  <a:pt x="1079" y="1247"/>
                  <a:pt x="1146" y="1174"/>
                  <a:pt x="1200" y="1123"/>
                </a:cubicBezTo>
                <a:cubicBezTo>
                  <a:pt x="1254" y="1072"/>
                  <a:pt x="1294" y="1043"/>
                  <a:pt x="1294" y="1043"/>
                </a:cubicBezTo>
                <a:cubicBezTo>
                  <a:pt x="1294" y="1043"/>
                  <a:pt x="1332" y="1011"/>
                  <a:pt x="1394" y="971"/>
                </a:cubicBezTo>
                <a:cubicBezTo>
                  <a:pt x="1456" y="930"/>
                  <a:pt x="1543" y="882"/>
                  <a:pt x="1636" y="845"/>
                </a:cubicBezTo>
                <a:cubicBezTo>
                  <a:pt x="1728" y="808"/>
                  <a:pt x="1824" y="782"/>
                  <a:pt x="1897" y="770"/>
                </a:cubicBezTo>
                <a:cubicBezTo>
                  <a:pt x="1970" y="756"/>
                  <a:pt x="2019" y="753"/>
                  <a:pt x="2019" y="753"/>
                </a:cubicBezTo>
                <a:cubicBezTo>
                  <a:pt x="2019" y="753"/>
                  <a:pt x="2069" y="747"/>
                  <a:pt x="2143" y="746"/>
                </a:cubicBezTo>
                <a:cubicBezTo>
                  <a:pt x="2217" y="746"/>
                  <a:pt x="2316" y="753"/>
                  <a:pt x="2413" y="772"/>
                </a:cubicBezTo>
                <a:cubicBezTo>
                  <a:pt x="2510" y="790"/>
                  <a:pt x="2605" y="821"/>
                  <a:pt x="2674" y="850"/>
                </a:cubicBezTo>
                <a:cubicBezTo>
                  <a:pt x="2709" y="863"/>
                  <a:pt x="2736" y="877"/>
                  <a:pt x="2756" y="886"/>
                </a:cubicBezTo>
                <a:cubicBezTo>
                  <a:pt x="2775" y="896"/>
                  <a:pt x="2786" y="901"/>
                  <a:pt x="2786" y="901"/>
                </a:cubicBezTo>
                <a:cubicBezTo>
                  <a:pt x="2786" y="901"/>
                  <a:pt x="2797" y="907"/>
                  <a:pt x="2817" y="917"/>
                </a:cubicBezTo>
                <a:cubicBezTo>
                  <a:pt x="2835" y="928"/>
                  <a:pt x="2863" y="942"/>
                  <a:pt x="2894" y="963"/>
                </a:cubicBezTo>
                <a:cubicBezTo>
                  <a:pt x="2957" y="1002"/>
                  <a:pt x="3036" y="1062"/>
                  <a:pt x="3108" y="1130"/>
                </a:cubicBezTo>
                <a:cubicBezTo>
                  <a:pt x="3180" y="1198"/>
                  <a:pt x="3242" y="1275"/>
                  <a:pt x="3285" y="1336"/>
                </a:cubicBezTo>
                <a:cubicBezTo>
                  <a:pt x="3306" y="1366"/>
                  <a:pt x="3322" y="1392"/>
                  <a:pt x="3334" y="1411"/>
                </a:cubicBezTo>
                <a:cubicBezTo>
                  <a:pt x="3345" y="1429"/>
                  <a:pt x="3351" y="1440"/>
                  <a:pt x="3351" y="1440"/>
                </a:cubicBezTo>
                <a:cubicBezTo>
                  <a:pt x="3351" y="1440"/>
                  <a:pt x="3357" y="1451"/>
                  <a:pt x="3368" y="1470"/>
                </a:cubicBezTo>
                <a:cubicBezTo>
                  <a:pt x="3379" y="1488"/>
                  <a:pt x="3391" y="1517"/>
                  <a:pt x="3408" y="1550"/>
                </a:cubicBezTo>
                <a:cubicBezTo>
                  <a:pt x="3439" y="1618"/>
                  <a:pt x="3475" y="1711"/>
                  <a:pt x="3498" y="1807"/>
                </a:cubicBezTo>
                <a:cubicBezTo>
                  <a:pt x="3522" y="1903"/>
                  <a:pt x="3533" y="2002"/>
                  <a:pt x="3536" y="2076"/>
                </a:cubicBezTo>
                <a:cubicBezTo>
                  <a:pt x="3537" y="2113"/>
                  <a:pt x="3537" y="2144"/>
                  <a:pt x="3537" y="2166"/>
                </a:cubicBezTo>
                <a:cubicBezTo>
                  <a:pt x="3536" y="2187"/>
                  <a:pt x="3535" y="2200"/>
                  <a:pt x="3535" y="2200"/>
                </a:cubicBezTo>
                <a:cubicBezTo>
                  <a:pt x="3535" y="2200"/>
                  <a:pt x="3535" y="2212"/>
                  <a:pt x="3533" y="2233"/>
                </a:cubicBezTo>
                <a:cubicBezTo>
                  <a:pt x="3531" y="2255"/>
                  <a:pt x="3530" y="2286"/>
                  <a:pt x="3524" y="2323"/>
                </a:cubicBezTo>
                <a:cubicBezTo>
                  <a:pt x="3514" y="2396"/>
                  <a:pt x="3493" y="2493"/>
                  <a:pt x="3460" y="2587"/>
                </a:cubicBezTo>
                <a:cubicBezTo>
                  <a:pt x="3428" y="2681"/>
                  <a:pt x="3384" y="2770"/>
                  <a:pt x="3346" y="2834"/>
                </a:cubicBezTo>
                <a:cubicBezTo>
                  <a:pt x="3337" y="2850"/>
                  <a:pt x="3328" y="2865"/>
                  <a:pt x="3320" y="2877"/>
                </a:cubicBezTo>
                <a:cubicBezTo>
                  <a:pt x="3311" y="2890"/>
                  <a:pt x="3304" y="2901"/>
                  <a:pt x="3298" y="2910"/>
                </a:cubicBezTo>
                <a:cubicBezTo>
                  <a:pt x="3286" y="2928"/>
                  <a:pt x="3279" y="2938"/>
                  <a:pt x="3279" y="2938"/>
                </a:cubicBezTo>
                <a:cubicBezTo>
                  <a:pt x="3279" y="2938"/>
                  <a:pt x="3272" y="2948"/>
                  <a:pt x="3259" y="2966"/>
                </a:cubicBezTo>
                <a:cubicBezTo>
                  <a:pt x="3245" y="2983"/>
                  <a:pt x="3227" y="3008"/>
                  <a:pt x="3203" y="3036"/>
                </a:cubicBezTo>
                <a:cubicBezTo>
                  <a:pt x="3155" y="3092"/>
                  <a:pt x="3085" y="3163"/>
                  <a:pt x="3007" y="3223"/>
                </a:cubicBezTo>
                <a:cubicBezTo>
                  <a:pt x="2929" y="3285"/>
                  <a:pt x="2844" y="3336"/>
                  <a:pt x="2778" y="3369"/>
                </a:cubicBezTo>
                <a:cubicBezTo>
                  <a:pt x="2761" y="3377"/>
                  <a:pt x="2746" y="3385"/>
                  <a:pt x="2732" y="3391"/>
                </a:cubicBezTo>
                <a:cubicBezTo>
                  <a:pt x="2718" y="3397"/>
                  <a:pt x="2706" y="3403"/>
                  <a:pt x="2696" y="3407"/>
                </a:cubicBezTo>
                <a:cubicBezTo>
                  <a:pt x="2676" y="3416"/>
                  <a:pt x="2665" y="3421"/>
                  <a:pt x="2665" y="3421"/>
                </a:cubicBezTo>
                <a:cubicBezTo>
                  <a:pt x="2665" y="3421"/>
                  <a:pt x="2653" y="3425"/>
                  <a:pt x="2633" y="3432"/>
                </a:cubicBezTo>
                <a:cubicBezTo>
                  <a:pt x="2622" y="3436"/>
                  <a:pt x="2610" y="3441"/>
                  <a:pt x="2596" y="3446"/>
                </a:cubicBezTo>
                <a:cubicBezTo>
                  <a:pt x="2581" y="3450"/>
                  <a:pt x="2565" y="3456"/>
                  <a:pt x="2547" y="3461"/>
                </a:cubicBezTo>
                <a:cubicBezTo>
                  <a:pt x="2476" y="3483"/>
                  <a:pt x="2379" y="3504"/>
                  <a:pt x="2281" y="3513"/>
                </a:cubicBezTo>
                <a:cubicBezTo>
                  <a:pt x="2183" y="3523"/>
                  <a:pt x="2083" y="3520"/>
                  <a:pt x="2010" y="3512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3"/>
            </a:solidFill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>
          <a:xfrm rot="7024931">
            <a:off x="7604189" y="4406477"/>
            <a:ext cx="641247" cy="2296815"/>
          </a:xfrm>
          <a:custGeom>
            <a:avLst/>
            <a:gdLst>
              <a:gd name="connsiteX0" fmla="*/ 0 w 792946"/>
              <a:gd name="connsiteY0" fmla="*/ 0 h 2840170"/>
              <a:gd name="connsiteX1" fmla="*/ 341080 w 792946"/>
              <a:gd name="connsiteY1" fmla="*/ 90666 h 2840170"/>
              <a:gd name="connsiteX2" fmla="*/ 283125 w 792946"/>
              <a:gd name="connsiteY2" fmla="*/ 148621 h 2840170"/>
              <a:gd name="connsiteX3" fmla="*/ 347186 w 792946"/>
              <a:gd name="connsiteY3" fmla="*/ 219033 h 2840170"/>
              <a:gd name="connsiteX4" fmla="*/ 355041 w 792946"/>
              <a:gd name="connsiteY4" fmla="*/ 2693165 h 2840170"/>
              <a:gd name="connsiteX5" fmla="*/ 222136 w 792946"/>
              <a:gd name="connsiteY5" fmla="*/ 2840170 h 2840170"/>
              <a:gd name="connsiteX6" fmla="*/ 79687 w 792946"/>
              <a:gd name="connsiteY6" fmla="*/ 2699507 h 2840170"/>
              <a:gd name="connsiteX7" fmla="*/ 81471 w 792946"/>
              <a:gd name="connsiteY7" fmla="*/ 2697894 h 2840170"/>
              <a:gd name="connsiteX8" fmla="*/ 201585 w 792946"/>
              <a:gd name="connsiteY8" fmla="*/ 356745 h 2840170"/>
              <a:gd name="connsiteX9" fmla="*/ 141481 w 792946"/>
              <a:gd name="connsiteY9" fmla="*/ 290265 h 2840170"/>
              <a:gd name="connsiteX10" fmla="*/ 90667 w 792946"/>
              <a:gd name="connsiteY10" fmla="*/ 341079 h 284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2946" h="2840170">
                <a:moveTo>
                  <a:pt x="0" y="0"/>
                </a:moveTo>
                <a:lnTo>
                  <a:pt x="341080" y="90666"/>
                </a:lnTo>
                <a:lnTo>
                  <a:pt x="283125" y="148621"/>
                </a:lnTo>
                <a:lnTo>
                  <a:pt x="347186" y="219033"/>
                </a:lnTo>
                <a:cubicBezTo>
                  <a:pt x="938904" y="935069"/>
                  <a:pt x="941522" y="1974269"/>
                  <a:pt x="355041" y="2693165"/>
                </a:cubicBezTo>
                <a:lnTo>
                  <a:pt x="222136" y="2840170"/>
                </a:lnTo>
                <a:lnTo>
                  <a:pt x="79687" y="2699507"/>
                </a:lnTo>
                <a:lnTo>
                  <a:pt x="81471" y="2697894"/>
                </a:lnTo>
                <a:cubicBezTo>
                  <a:pt x="722076" y="2057456"/>
                  <a:pt x="762114" y="1043833"/>
                  <a:pt x="201585" y="356745"/>
                </a:cubicBezTo>
                <a:lnTo>
                  <a:pt x="141481" y="290265"/>
                </a:lnTo>
                <a:lnTo>
                  <a:pt x="90667" y="341079"/>
                </a:lnTo>
                <a:close/>
              </a:path>
            </a:pathLst>
          </a:custGeom>
          <a:solidFill>
            <a:schemeClr val="bg1">
              <a:lumMod val="90000"/>
              <a:lumOff val="10000"/>
            </a:schemeClr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3200"/>
            </a:pPr>
            <a:endParaRPr/>
          </a:p>
        </p:txBody>
      </p:sp>
      <p:sp>
        <p:nvSpPr>
          <p:cNvPr id="16" name="Freeform 15"/>
          <p:cNvSpPr/>
          <p:nvPr/>
        </p:nvSpPr>
        <p:spPr>
          <a:xfrm rot="18422865">
            <a:off x="10051648" y="393373"/>
            <a:ext cx="548578" cy="1964896"/>
          </a:xfrm>
          <a:custGeom>
            <a:avLst/>
            <a:gdLst>
              <a:gd name="connsiteX0" fmla="*/ 0 w 792946"/>
              <a:gd name="connsiteY0" fmla="*/ 0 h 2840170"/>
              <a:gd name="connsiteX1" fmla="*/ 341080 w 792946"/>
              <a:gd name="connsiteY1" fmla="*/ 90666 h 2840170"/>
              <a:gd name="connsiteX2" fmla="*/ 283125 w 792946"/>
              <a:gd name="connsiteY2" fmla="*/ 148621 h 2840170"/>
              <a:gd name="connsiteX3" fmla="*/ 347186 w 792946"/>
              <a:gd name="connsiteY3" fmla="*/ 219033 h 2840170"/>
              <a:gd name="connsiteX4" fmla="*/ 355041 w 792946"/>
              <a:gd name="connsiteY4" fmla="*/ 2693165 h 2840170"/>
              <a:gd name="connsiteX5" fmla="*/ 222136 w 792946"/>
              <a:gd name="connsiteY5" fmla="*/ 2840170 h 2840170"/>
              <a:gd name="connsiteX6" fmla="*/ 79687 w 792946"/>
              <a:gd name="connsiteY6" fmla="*/ 2699507 h 2840170"/>
              <a:gd name="connsiteX7" fmla="*/ 81471 w 792946"/>
              <a:gd name="connsiteY7" fmla="*/ 2697894 h 2840170"/>
              <a:gd name="connsiteX8" fmla="*/ 201585 w 792946"/>
              <a:gd name="connsiteY8" fmla="*/ 356745 h 2840170"/>
              <a:gd name="connsiteX9" fmla="*/ 141481 w 792946"/>
              <a:gd name="connsiteY9" fmla="*/ 290265 h 2840170"/>
              <a:gd name="connsiteX10" fmla="*/ 90667 w 792946"/>
              <a:gd name="connsiteY10" fmla="*/ 341079 h 2840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2946" h="2840170">
                <a:moveTo>
                  <a:pt x="0" y="0"/>
                </a:moveTo>
                <a:lnTo>
                  <a:pt x="341080" y="90666"/>
                </a:lnTo>
                <a:lnTo>
                  <a:pt x="283125" y="148621"/>
                </a:lnTo>
                <a:lnTo>
                  <a:pt x="347186" y="219033"/>
                </a:lnTo>
                <a:cubicBezTo>
                  <a:pt x="938904" y="935069"/>
                  <a:pt x="941522" y="1974269"/>
                  <a:pt x="355041" y="2693165"/>
                </a:cubicBezTo>
                <a:lnTo>
                  <a:pt x="222136" y="2840170"/>
                </a:lnTo>
                <a:lnTo>
                  <a:pt x="79687" y="2699507"/>
                </a:lnTo>
                <a:lnTo>
                  <a:pt x="81471" y="2697894"/>
                </a:lnTo>
                <a:cubicBezTo>
                  <a:pt x="722076" y="2057456"/>
                  <a:pt x="762114" y="1043833"/>
                  <a:pt x="201585" y="356745"/>
                </a:cubicBezTo>
                <a:lnTo>
                  <a:pt x="141481" y="290265"/>
                </a:lnTo>
                <a:lnTo>
                  <a:pt x="90667" y="341079"/>
                </a:lnTo>
                <a:close/>
              </a:path>
            </a:pathLst>
          </a:custGeom>
          <a:solidFill>
            <a:schemeClr val="bg1">
              <a:lumMod val="90000"/>
              <a:lumOff val="10000"/>
            </a:schemeClr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>
              <a:defRPr sz="3200"/>
            </a:pPr>
            <a:endParaRPr/>
          </a:p>
        </p:txBody>
      </p:sp>
      <p:sp>
        <p:nvSpPr>
          <p:cNvPr id="17" name="Freeform 851"/>
          <p:cNvSpPr>
            <a:spLocks noEditPoints="1"/>
          </p:cNvSpPr>
          <p:nvPr/>
        </p:nvSpPr>
        <p:spPr bwMode="auto">
          <a:xfrm rot="21544135">
            <a:off x="8147399" y="4608201"/>
            <a:ext cx="328539" cy="376247"/>
          </a:xfrm>
          <a:custGeom>
            <a:avLst/>
            <a:gdLst>
              <a:gd name="T0" fmla="*/ 119 w 141"/>
              <a:gd name="T1" fmla="*/ 84 h 160"/>
              <a:gd name="T2" fmla="*/ 95 w 141"/>
              <a:gd name="T3" fmla="*/ 20 h 160"/>
              <a:gd name="T4" fmla="*/ 84 w 141"/>
              <a:gd name="T5" fmla="*/ 15 h 160"/>
              <a:gd name="T6" fmla="*/ 55 w 141"/>
              <a:gd name="T7" fmla="*/ 15 h 160"/>
              <a:gd name="T8" fmla="*/ 46 w 141"/>
              <a:gd name="T9" fmla="*/ 20 h 160"/>
              <a:gd name="T10" fmla="*/ 20 w 141"/>
              <a:gd name="T11" fmla="*/ 84 h 160"/>
              <a:gd name="T12" fmla="*/ 0 w 141"/>
              <a:gd name="T13" fmla="*/ 135 h 160"/>
              <a:gd name="T14" fmla="*/ 30 w 141"/>
              <a:gd name="T15" fmla="*/ 141 h 160"/>
              <a:gd name="T16" fmla="*/ 70 w 141"/>
              <a:gd name="T17" fmla="*/ 160 h 160"/>
              <a:gd name="T18" fmla="*/ 111 w 141"/>
              <a:gd name="T19" fmla="*/ 141 h 160"/>
              <a:gd name="T20" fmla="*/ 140 w 141"/>
              <a:gd name="T21" fmla="*/ 135 h 160"/>
              <a:gd name="T22" fmla="*/ 61 w 141"/>
              <a:gd name="T23" fmla="*/ 15 h 160"/>
              <a:gd name="T24" fmla="*/ 79 w 141"/>
              <a:gd name="T25" fmla="*/ 15 h 160"/>
              <a:gd name="T26" fmla="*/ 61 w 141"/>
              <a:gd name="T27" fmla="*/ 15 h 160"/>
              <a:gd name="T28" fmla="*/ 52 w 141"/>
              <a:gd name="T29" fmla="*/ 145 h 160"/>
              <a:gd name="T30" fmla="*/ 89 w 141"/>
              <a:gd name="T31" fmla="*/ 145 h 160"/>
              <a:gd name="T32" fmla="*/ 110 w 141"/>
              <a:gd name="T33" fmla="*/ 136 h 160"/>
              <a:gd name="T34" fmla="*/ 94 w 141"/>
              <a:gd name="T35" fmla="*/ 138 h 160"/>
              <a:gd name="T36" fmla="*/ 88 w 141"/>
              <a:gd name="T37" fmla="*/ 139 h 160"/>
              <a:gd name="T38" fmla="*/ 81 w 141"/>
              <a:gd name="T39" fmla="*/ 139 h 160"/>
              <a:gd name="T40" fmla="*/ 76 w 141"/>
              <a:gd name="T41" fmla="*/ 140 h 160"/>
              <a:gd name="T42" fmla="*/ 64 w 141"/>
              <a:gd name="T43" fmla="*/ 140 h 160"/>
              <a:gd name="T44" fmla="*/ 58 w 141"/>
              <a:gd name="T45" fmla="*/ 139 h 160"/>
              <a:gd name="T46" fmla="*/ 53 w 141"/>
              <a:gd name="T47" fmla="*/ 139 h 160"/>
              <a:gd name="T48" fmla="*/ 47 w 141"/>
              <a:gd name="T49" fmla="*/ 138 h 160"/>
              <a:gd name="T50" fmla="*/ 9 w 141"/>
              <a:gd name="T51" fmla="*/ 132 h 160"/>
              <a:gd name="T52" fmla="*/ 26 w 141"/>
              <a:gd name="T53" fmla="*/ 58 h 160"/>
              <a:gd name="T54" fmla="*/ 59 w 141"/>
              <a:gd name="T55" fmla="*/ 22 h 160"/>
              <a:gd name="T56" fmla="*/ 81 w 141"/>
              <a:gd name="T57" fmla="*/ 21 h 160"/>
              <a:gd name="T58" fmla="*/ 92 w 141"/>
              <a:gd name="T59" fmla="*/ 25 h 160"/>
              <a:gd name="T60" fmla="*/ 114 w 141"/>
              <a:gd name="T61" fmla="*/ 84 h 160"/>
              <a:gd name="T62" fmla="*/ 110 w 141"/>
              <a:gd name="T63" fmla="*/ 136 h 160"/>
              <a:gd name="T64" fmla="*/ 86 w 141"/>
              <a:gd name="T65" fmla="*/ 38 h 160"/>
              <a:gd name="T66" fmla="*/ 41 w 141"/>
              <a:gd name="T67" fmla="*/ 58 h 160"/>
              <a:gd name="T68" fmla="*/ 38 w 141"/>
              <a:gd name="T69" fmla="*/ 61 h 160"/>
              <a:gd name="T70" fmla="*/ 52 w 141"/>
              <a:gd name="T71" fmla="*/ 33 h 160"/>
              <a:gd name="T72" fmla="*/ 90 w 141"/>
              <a:gd name="T73" fmla="*/ 3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1" h="160">
                <a:moveTo>
                  <a:pt x="140" y="132"/>
                </a:moveTo>
                <a:cubicBezTo>
                  <a:pt x="126" y="118"/>
                  <a:pt x="119" y="102"/>
                  <a:pt x="119" y="84"/>
                </a:cubicBezTo>
                <a:cubicBezTo>
                  <a:pt x="119" y="58"/>
                  <a:pt x="119" y="58"/>
                  <a:pt x="119" y="58"/>
                </a:cubicBezTo>
                <a:cubicBezTo>
                  <a:pt x="119" y="38"/>
                  <a:pt x="106" y="25"/>
                  <a:pt x="95" y="20"/>
                </a:cubicBezTo>
                <a:cubicBezTo>
                  <a:pt x="91" y="18"/>
                  <a:pt x="88" y="17"/>
                  <a:pt x="84" y="16"/>
                </a:cubicBezTo>
                <a:cubicBezTo>
                  <a:pt x="84" y="15"/>
                  <a:pt x="84" y="15"/>
                  <a:pt x="84" y="15"/>
                </a:cubicBezTo>
                <a:cubicBezTo>
                  <a:pt x="84" y="7"/>
                  <a:pt x="78" y="0"/>
                  <a:pt x="70" y="0"/>
                </a:cubicBezTo>
                <a:cubicBezTo>
                  <a:pt x="62" y="0"/>
                  <a:pt x="55" y="7"/>
                  <a:pt x="55" y="15"/>
                </a:cubicBezTo>
                <a:cubicBezTo>
                  <a:pt x="55" y="16"/>
                  <a:pt x="55" y="16"/>
                  <a:pt x="55" y="16"/>
                </a:cubicBezTo>
                <a:cubicBezTo>
                  <a:pt x="52" y="17"/>
                  <a:pt x="49" y="18"/>
                  <a:pt x="46" y="20"/>
                </a:cubicBezTo>
                <a:cubicBezTo>
                  <a:pt x="33" y="26"/>
                  <a:pt x="20" y="40"/>
                  <a:pt x="20" y="58"/>
                </a:cubicBezTo>
                <a:cubicBezTo>
                  <a:pt x="20" y="84"/>
                  <a:pt x="20" y="84"/>
                  <a:pt x="20" y="84"/>
                </a:cubicBezTo>
                <a:cubicBezTo>
                  <a:pt x="20" y="103"/>
                  <a:pt x="14" y="119"/>
                  <a:pt x="1" y="132"/>
                </a:cubicBezTo>
                <a:cubicBezTo>
                  <a:pt x="0" y="133"/>
                  <a:pt x="0" y="134"/>
                  <a:pt x="0" y="135"/>
                </a:cubicBezTo>
                <a:cubicBezTo>
                  <a:pt x="0" y="136"/>
                  <a:pt x="1" y="137"/>
                  <a:pt x="2" y="137"/>
                </a:cubicBezTo>
                <a:cubicBezTo>
                  <a:pt x="30" y="141"/>
                  <a:pt x="30" y="141"/>
                  <a:pt x="30" y="141"/>
                </a:cubicBezTo>
                <a:cubicBezTo>
                  <a:pt x="35" y="142"/>
                  <a:pt x="40" y="143"/>
                  <a:pt x="44" y="144"/>
                </a:cubicBezTo>
                <a:cubicBezTo>
                  <a:pt x="49" y="154"/>
                  <a:pt x="59" y="160"/>
                  <a:pt x="70" y="160"/>
                </a:cubicBezTo>
                <a:cubicBezTo>
                  <a:pt x="81" y="160"/>
                  <a:pt x="91" y="154"/>
                  <a:pt x="96" y="144"/>
                </a:cubicBezTo>
                <a:cubicBezTo>
                  <a:pt x="101" y="143"/>
                  <a:pt x="105" y="142"/>
                  <a:pt x="111" y="141"/>
                </a:cubicBezTo>
                <a:cubicBezTo>
                  <a:pt x="138" y="137"/>
                  <a:pt x="138" y="137"/>
                  <a:pt x="138" y="137"/>
                </a:cubicBezTo>
                <a:cubicBezTo>
                  <a:pt x="139" y="137"/>
                  <a:pt x="140" y="136"/>
                  <a:pt x="140" y="135"/>
                </a:cubicBezTo>
                <a:cubicBezTo>
                  <a:pt x="141" y="134"/>
                  <a:pt x="141" y="133"/>
                  <a:pt x="140" y="132"/>
                </a:cubicBezTo>
                <a:close/>
                <a:moveTo>
                  <a:pt x="61" y="15"/>
                </a:moveTo>
                <a:cubicBezTo>
                  <a:pt x="61" y="10"/>
                  <a:pt x="65" y="6"/>
                  <a:pt x="70" y="6"/>
                </a:cubicBezTo>
                <a:cubicBezTo>
                  <a:pt x="75" y="6"/>
                  <a:pt x="79" y="10"/>
                  <a:pt x="79" y="15"/>
                </a:cubicBezTo>
                <a:cubicBezTo>
                  <a:pt x="79" y="15"/>
                  <a:pt x="79" y="15"/>
                  <a:pt x="79" y="15"/>
                </a:cubicBezTo>
                <a:cubicBezTo>
                  <a:pt x="73" y="14"/>
                  <a:pt x="67" y="14"/>
                  <a:pt x="61" y="15"/>
                </a:cubicBezTo>
                <a:close/>
                <a:moveTo>
                  <a:pt x="70" y="154"/>
                </a:moveTo>
                <a:cubicBezTo>
                  <a:pt x="63" y="154"/>
                  <a:pt x="56" y="151"/>
                  <a:pt x="52" y="145"/>
                </a:cubicBezTo>
                <a:cubicBezTo>
                  <a:pt x="58" y="145"/>
                  <a:pt x="64" y="146"/>
                  <a:pt x="70" y="146"/>
                </a:cubicBezTo>
                <a:cubicBezTo>
                  <a:pt x="76" y="146"/>
                  <a:pt x="82" y="145"/>
                  <a:pt x="89" y="145"/>
                </a:cubicBezTo>
                <a:cubicBezTo>
                  <a:pt x="85" y="151"/>
                  <a:pt x="78" y="154"/>
                  <a:pt x="70" y="154"/>
                </a:cubicBezTo>
                <a:close/>
                <a:moveTo>
                  <a:pt x="110" y="136"/>
                </a:moveTo>
                <a:cubicBezTo>
                  <a:pt x="104" y="137"/>
                  <a:pt x="99" y="137"/>
                  <a:pt x="94" y="138"/>
                </a:cubicBezTo>
                <a:cubicBezTo>
                  <a:pt x="94" y="138"/>
                  <a:pt x="94" y="138"/>
                  <a:pt x="94" y="138"/>
                </a:cubicBezTo>
                <a:cubicBezTo>
                  <a:pt x="92" y="138"/>
                  <a:pt x="90" y="139"/>
                  <a:pt x="88" y="139"/>
                </a:cubicBezTo>
                <a:cubicBezTo>
                  <a:pt x="88" y="139"/>
                  <a:pt x="88" y="139"/>
                  <a:pt x="88" y="139"/>
                </a:cubicBezTo>
                <a:cubicBezTo>
                  <a:pt x="86" y="139"/>
                  <a:pt x="84" y="139"/>
                  <a:pt x="82" y="139"/>
                </a:cubicBezTo>
                <a:cubicBezTo>
                  <a:pt x="82" y="139"/>
                  <a:pt x="82" y="139"/>
                  <a:pt x="81" y="139"/>
                </a:cubicBezTo>
                <a:cubicBezTo>
                  <a:pt x="80" y="139"/>
                  <a:pt x="78" y="140"/>
                  <a:pt x="77" y="140"/>
                </a:cubicBezTo>
                <a:cubicBezTo>
                  <a:pt x="76" y="140"/>
                  <a:pt x="76" y="140"/>
                  <a:pt x="76" y="140"/>
                </a:cubicBezTo>
                <a:cubicBezTo>
                  <a:pt x="72" y="140"/>
                  <a:pt x="69" y="140"/>
                  <a:pt x="65" y="140"/>
                </a:cubicBezTo>
                <a:cubicBezTo>
                  <a:pt x="65" y="140"/>
                  <a:pt x="64" y="140"/>
                  <a:pt x="64" y="140"/>
                </a:cubicBezTo>
                <a:cubicBezTo>
                  <a:pt x="62" y="140"/>
                  <a:pt x="61" y="139"/>
                  <a:pt x="59" y="139"/>
                </a:cubicBezTo>
                <a:cubicBezTo>
                  <a:pt x="59" y="139"/>
                  <a:pt x="59" y="139"/>
                  <a:pt x="58" y="139"/>
                </a:cubicBezTo>
                <a:cubicBezTo>
                  <a:pt x="57" y="139"/>
                  <a:pt x="55" y="139"/>
                  <a:pt x="53" y="139"/>
                </a:cubicBezTo>
                <a:cubicBezTo>
                  <a:pt x="53" y="139"/>
                  <a:pt x="53" y="139"/>
                  <a:pt x="53" y="139"/>
                </a:cubicBezTo>
                <a:cubicBezTo>
                  <a:pt x="51" y="139"/>
                  <a:pt x="49" y="138"/>
                  <a:pt x="47" y="138"/>
                </a:cubicBezTo>
                <a:cubicBezTo>
                  <a:pt x="47" y="138"/>
                  <a:pt x="47" y="138"/>
                  <a:pt x="47" y="138"/>
                </a:cubicBezTo>
                <a:cubicBezTo>
                  <a:pt x="42" y="137"/>
                  <a:pt x="37" y="137"/>
                  <a:pt x="31" y="136"/>
                </a:cubicBezTo>
                <a:cubicBezTo>
                  <a:pt x="9" y="132"/>
                  <a:pt x="9" y="132"/>
                  <a:pt x="9" y="132"/>
                </a:cubicBezTo>
                <a:cubicBezTo>
                  <a:pt x="20" y="119"/>
                  <a:pt x="26" y="103"/>
                  <a:pt x="26" y="84"/>
                </a:cubicBezTo>
                <a:cubicBezTo>
                  <a:pt x="26" y="58"/>
                  <a:pt x="26" y="58"/>
                  <a:pt x="26" y="58"/>
                </a:cubicBezTo>
                <a:cubicBezTo>
                  <a:pt x="26" y="42"/>
                  <a:pt x="37" y="30"/>
                  <a:pt x="49" y="25"/>
                </a:cubicBezTo>
                <a:cubicBezTo>
                  <a:pt x="52" y="24"/>
                  <a:pt x="55" y="22"/>
                  <a:pt x="59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66" y="20"/>
                  <a:pt x="74" y="20"/>
                  <a:pt x="81" y="21"/>
                </a:cubicBezTo>
                <a:cubicBezTo>
                  <a:pt x="81" y="21"/>
                  <a:pt x="81" y="21"/>
                  <a:pt x="81" y="21"/>
                </a:cubicBezTo>
                <a:cubicBezTo>
                  <a:pt x="85" y="22"/>
                  <a:pt x="89" y="23"/>
                  <a:pt x="92" y="25"/>
                </a:cubicBezTo>
                <a:cubicBezTo>
                  <a:pt x="103" y="30"/>
                  <a:pt x="114" y="42"/>
                  <a:pt x="114" y="58"/>
                </a:cubicBezTo>
                <a:cubicBezTo>
                  <a:pt x="114" y="84"/>
                  <a:pt x="114" y="84"/>
                  <a:pt x="114" y="84"/>
                </a:cubicBezTo>
                <a:cubicBezTo>
                  <a:pt x="114" y="102"/>
                  <a:pt x="120" y="118"/>
                  <a:pt x="132" y="132"/>
                </a:cubicBezTo>
                <a:lnTo>
                  <a:pt x="110" y="136"/>
                </a:lnTo>
                <a:close/>
                <a:moveTo>
                  <a:pt x="90" y="37"/>
                </a:moveTo>
                <a:cubicBezTo>
                  <a:pt x="89" y="38"/>
                  <a:pt x="88" y="39"/>
                  <a:pt x="86" y="38"/>
                </a:cubicBezTo>
                <a:cubicBezTo>
                  <a:pt x="76" y="34"/>
                  <a:pt x="64" y="34"/>
                  <a:pt x="55" y="38"/>
                </a:cubicBezTo>
                <a:cubicBezTo>
                  <a:pt x="50" y="41"/>
                  <a:pt x="41" y="48"/>
                  <a:pt x="41" y="58"/>
                </a:cubicBezTo>
                <a:cubicBezTo>
                  <a:pt x="41" y="60"/>
                  <a:pt x="39" y="61"/>
                  <a:pt x="38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6" y="61"/>
                  <a:pt x="35" y="60"/>
                  <a:pt x="35" y="58"/>
                </a:cubicBezTo>
                <a:cubicBezTo>
                  <a:pt x="35" y="45"/>
                  <a:pt x="46" y="36"/>
                  <a:pt x="52" y="33"/>
                </a:cubicBezTo>
                <a:cubicBezTo>
                  <a:pt x="63" y="28"/>
                  <a:pt x="77" y="28"/>
                  <a:pt x="88" y="33"/>
                </a:cubicBezTo>
                <a:cubicBezTo>
                  <a:pt x="90" y="34"/>
                  <a:pt x="91" y="35"/>
                  <a:pt x="90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137"/>
          <p:cNvSpPr>
            <a:spLocks noEditPoints="1"/>
          </p:cNvSpPr>
          <p:nvPr/>
        </p:nvSpPr>
        <p:spPr bwMode="auto">
          <a:xfrm rot="21544135">
            <a:off x="9397704" y="3409371"/>
            <a:ext cx="372995" cy="338296"/>
          </a:xfrm>
          <a:custGeom>
            <a:avLst/>
            <a:gdLst>
              <a:gd name="T0" fmla="*/ 160 w 160"/>
              <a:gd name="T1" fmla="*/ 45 h 144"/>
              <a:gd name="T2" fmla="*/ 160 w 160"/>
              <a:gd name="T3" fmla="*/ 45 h 144"/>
              <a:gd name="T4" fmla="*/ 160 w 160"/>
              <a:gd name="T5" fmla="*/ 44 h 144"/>
              <a:gd name="T6" fmla="*/ 160 w 160"/>
              <a:gd name="T7" fmla="*/ 44 h 144"/>
              <a:gd name="T8" fmla="*/ 133 w 160"/>
              <a:gd name="T9" fmla="*/ 1 h 144"/>
              <a:gd name="T10" fmla="*/ 132 w 160"/>
              <a:gd name="T11" fmla="*/ 0 h 144"/>
              <a:gd name="T12" fmla="*/ 132 w 160"/>
              <a:gd name="T13" fmla="*/ 0 h 144"/>
              <a:gd name="T14" fmla="*/ 29 w 160"/>
              <a:gd name="T15" fmla="*/ 0 h 144"/>
              <a:gd name="T16" fmla="*/ 28 w 160"/>
              <a:gd name="T17" fmla="*/ 0 h 144"/>
              <a:gd name="T18" fmla="*/ 28 w 160"/>
              <a:gd name="T19" fmla="*/ 1 h 144"/>
              <a:gd name="T20" fmla="*/ 27 w 160"/>
              <a:gd name="T21" fmla="*/ 1 h 144"/>
              <a:gd name="T22" fmla="*/ 0 w 160"/>
              <a:gd name="T23" fmla="*/ 44 h 144"/>
              <a:gd name="T24" fmla="*/ 0 w 160"/>
              <a:gd name="T25" fmla="*/ 44 h 144"/>
              <a:gd name="T26" fmla="*/ 0 w 160"/>
              <a:gd name="T27" fmla="*/ 45 h 144"/>
              <a:gd name="T28" fmla="*/ 0 w 160"/>
              <a:gd name="T29" fmla="*/ 46 h 144"/>
              <a:gd name="T30" fmla="*/ 0 w 160"/>
              <a:gd name="T31" fmla="*/ 46 h 144"/>
              <a:gd name="T32" fmla="*/ 0 w 160"/>
              <a:gd name="T33" fmla="*/ 47 h 144"/>
              <a:gd name="T34" fmla="*/ 78 w 160"/>
              <a:gd name="T35" fmla="*/ 143 h 144"/>
              <a:gd name="T36" fmla="*/ 78 w 160"/>
              <a:gd name="T37" fmla="*/ 143 h 144"/>
              <a:gd name="T38" fmla="*/ 79 w 160"/>
              <a:gd name="T39" fmla="*/ 144 h 144"/>
              <a:gd name="T40" fmla="*/ 80 w 160"/>
              <a:gd name="T41" fmla="*/ 144 h 144"/>
              <a:gd name="T42" fmla="*/ 81 w 160"/>
              <a:gd name="T43" fmla="*/ 144 h 144"/>
              <a:gd name="T44" fmla="*/ 82 w 160"/>
              <a:gd name="T45" fmla="*/ 143 h 144"/>
              <a:gd name="T46" fmla="*/ 159 w 160"/>
              <a:gd name="T47" fmla="*/ 47 h 144"/>
              <a:gd name="T48" fmla="*/ 160 w 160"/>
              <a:gd name="T49" fmla="*/ 47 h 144"/>
              <a:gd name="T50" fmla="*/ 160 w 160"/>
              <a:gd name="T51" fmla="*/ 46 h 144"/>
              <a:gd name="T52" fmla="*/ 86 w 160"/>
              <a:gd name="T53" fmla="*/ 5 h 144"/>
              <a:gd name="T54" fmla="*/ 114 w 160"/>
              <a:gd name="T55" fmla="*/ 40 h 144"/>
              <a:gd name="T56" fmla="*/ 109 w 160"/>
              <a:gd name="T57" fmla="*/ 43 h 144"/>
              <a:gd name="T58" fmla="*/ 80 w 160"/>
              <a:gd name="T59" fmla="*/ 7 h 144"/>
              <a:gd name="T60" fmla="*/ 46 w 160"/>
              <a:gd name="T61" fmla="*/ 40 h 144"/>
              <a:gd name="T62" fmla="*/ 74 w 160"/>
              <a:gd name="T63" fmla="*/ 5 h 144"/>
              <a:gd name="T64" fmla="*/ 111 w 160"/>
              <a:gd name="T65" fmla="*/ 48 h 144"/>
              <a:gd name="T66" fmla="*/ 49 w 160"/>
              <a:gd name="T67" fmla="*/ 48 h 144"/>
              <a:gd name="T68" fmla="*/ 131 w 160"/>
              <a:gd name="T69" fmla="*/ 9 h 144"/>
              <a:gd name="T70" fmla="*/ 119 w 160"/>
              <a:gd name="T71" fmla="*/ 43 h 144"/>
              <a:gd name="T72" fmla="*/ 29 w 160"/>
              <a:gd name="T73" fmla="*/ 9 h 144"/>
              <a:gd name="T74" fmla="*/ 7 w 160"/>
              <a:gd name="T75" fmla="*/ 43 h 144"/>
              <a:gd name="T76" fmla="*/ 43 w 160"/>
              <a:gd name="T77" fmla="*/ 48 h 144"/>
              <a:gd name="T78" fmla="*/ 8 w 160"/>
              <a:gd name="T79" fmla="*/ 48 h 144"/>
              <a:gd name="T80" fmla="*/ 86 w 160"/>
              <a:gd name="T81" fmla="*/ 129 h 144"/>
              <a:gd name="T82" fmla="*/ 152 w 160"/>
              <a:gd name="T83" fmla="*/ 4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0" h="144">
                <a:moveTo>
                  <a:pt x="160" y="46"/>
                </a:moveTo>
                <a:cubicBezTo>
                  <a:pt x="160" y="46"/>
                  <a:pt x="160" y="46"/>
                  <a:pt x="160" y="45"/>
                </a:cubicBezTo>
                <a:cubicBezTo>
                  <a:pt x="160" y="45"/>
                  <a:pt x="160" y="45"/>
                  <a:pt x="160" y="45"/>
                </a:cubicBezTo>
                <a:cubicBezTo>
                  <a:pt x="160" y="45"/>
                  <a:pt x="160" y="45"/>
                  <a:pt x="160" y="45"/>
                </a:cubicBezTo>
                <a:cubicBezTo>
                  <a:pt x="160" y="45"/>
                  <a:pt x="160" y="45"/>
                  <a:pt x="160" y="44"/>
                </a:cubicBezTo>
                <a:cubicBezTo>
                  <a:pt x="160" y="44"/>
                  <a:pt x="160" y="44"/>
                  <a:pt x="160" y="44"/>
                </a:cubicBezTo>
                <a:cubicBezTo>
                  <a:pt x="160" y="44"/>
                  <a:pt x="160" y="44"/>
                  <a:pt x="160" y="44"/>
                </a:cubicBezTo>
                <a:cubicBezTo>
                  <a:pt x="160" y="44"/>
                  <a:pt x="160" y="44"/>
                  <a:pt x="160" y="44"/>
                </a:cubicBezTo>
                <a:cubicBezTo>
                  <a:pt x="133" y="1"/>
                  <a:pt x="133" y="1"/>
                  <a:pt x="133" y="1"/>
                </a:cubicBezTo>
                <a:cubicBezTo>
                  <a:pt x="133" y="1"/>
                  <a:pt x="133" y="1"/>
                  <a:pt x="133" y="1"/>
                </a:cubicBezTo>
                <a:cubicBezTo>
                  <a:pt x="133" y="1"/>
                  <a:pt x="133" y="1"/>
                  <a:pt x="133" y="1"/>
                </a:cubicBezTo>
                <a:cubicBezTo>
                  <a:pt x="132" y="1"/>
                  <a:pt x="132" y="0"/>
                  <a:pt x="132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0"/>
                  <a:pt x="28" y="0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7" y="1"/>
                  <a:pt x="27" y="1"/>
                  <a:pt x="27" y="1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1" y="47"/>
                  <a:pt x="1" y="47"/>
                  <a:pt x="1" y="47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8" y="143"/>
                  <a:pt x="78" y="144"/>
                  <a:pt x="79" y="144"/>
                </a:cubicBezTo>
                <a:cubicBezTo>
                  <a:pt x="79" y="144"/>
                  <a:pt x="79" y="144"/>
                  <a:pt x="79" y="144"/>
                </a:cubicBezTo>
                <a:cubicBezTo>
                  <a:pt x="79" y="144"/>
                  <a:pt x="80" y="144"/>
                  <a:pt x="80" y="144"/>
                </a:cubicBezTo>
                <a:cubicBezTo>
                  <a:pt x="80" y="144"/>
                  <a:pt x="81" y="144"/>
                  <a:pt x="81" y="144"/>
                </a:cubicBezTo>
                <a:cubicBezTo>
                  <a:pt x="81" y="144"/>
                  <a:pt x="81" y="144"/>
                  <a:pt x="81" y="144"/>
                </a:cubicBezTo>
                <a:cubicBezTo>
                  <a:pt x="81" y="144"/>
                  <a:pt x="81" y="144"/>
                  <a:pt x="81" y="144"/>
                </a:cubicBezTo>
                <a:cubicBezTo>
                  <a:pt x="82" y="143"/>
                  <a:pt x="82" y="143"/>
                  <a:pt x="82" y="143"/>
                </a:cubicBezTo>
                <a:cubicBezTo>
                  <a:pt x="82" y="143"/>
                  <a:pt x="82" y="143"/>
                  <a:pt x="82" y="143"/>
                </a:cubicBezTo>
                <a:cubicBezTo>
                  <a:pt x="159" y="47"/>
                  <a:pt x="159" y="47"/>
                  <a:pt x="159" y="47"/>
                </a:cubicBezTo>
                <a:cubicBezTo>
                  <a:pt x="159" y="47"/>
                  <a:pt x="159" y="47"/>
                  <a:pt x="160" y="47"/>
                </a:cubicBezTo>
                <a:cubicBezTo>
                  <a:pt x="160" y="47"/>
                  <a:pt x="160" y="47"/>
                  <a:pt x="160" y="47"/>
                </a:cubicBezTo>
                <a:cubicBezTo>
                  <a:pt x="160" y="47"/>
                  <a:pt x="160" y="47"/>
                  <a:pt x="160" y="46"/>
                </a:cubicBezTo>
                <a:cubicBezTo>
                  <a:pt x="160" y="46"/>
                  <a:pt x="160" y="46"/>
                  <a:pt x="160" y="46"/>
                </a:cubicBezTo>
                <a:cubicBezTo>
                  <a:pt x="160" y="46"/>
                  <a:pt x="160" y="46"/>
                  <a:pt x="160" y="46"/>
                </a:cubicBezTo>
                <a:close/>
                <a:moveTo>
                  <a:pt x="86" y="5"/>
                </a:moveTo>
                <a:cubicBezTo>
                  <a:pt x="127" y="5"/>
                  <a:pt x="127" y="5"/>
                  <a:pt x="127" y="5"/>
                </a:cubicBezTo>
                <a:cubicBezTo>
                  <a:pt x="114" y="40"/>
                  <a:pt x="114" y="40"/>
                  <a:pt x="114" y="40"/>
                </a:cubicBezTo>
                <a:lnTo>
                  <a:pt x="86" y="5"/>
                </a:lnTo>
                <a:close/>
                <a:moveTo>
                  <a:pt x="109" y="43"/>
                </a:moveTo>
                <a:cubicBezTo>
                  <a:pt x="51" y="43"/>
                  <a:pt x="51" y="43"/>
                  <a:pt x="51" y="43"/>
                </a:cubicBezTo>
                <a:cubicBezTo>
                  <a:pt x="80" y="7"/>
                  <a:pt x="80" y="7"/>
                  <a:pt x="80" y="7"/>
                </a:cubicBezTo>
                <a:lnTo>
                  <a:pt x="109" y="43"/>
                </a:lnTo>
                <a:close/>
                <a:moveTo>
                  <a:pt x="46" y="40"/>
                </a:moveTo>
                <a:cubicBezTo>
                  <a:pt x="33" y="5"/>
                  <a:pt x="33" y="5"/>
                  <a:pt x="33" y="5"/>
                </a:cubicBezTo>
                <a:cubicBezTo>
                  <a:pt x="74" y="5"/>
                  <a:pt x="74" y="5"/>
                  <a:pt x="74" y="5"/>
                </a:cubicBezTo>
                <a:lnTo>
                  <a:pt x="46" y="40"/>
                </a:lnTo>
                <a:close/>
                <a:moveTo>
                  <a:pt x="111" y="48"/>
                </a:moveTo>
                <a:cubicBezTo>
                  <a:pt x="80" y="132"/>
                  <a:pt x="80" y="132"/>
                  <a:pt x="80" y="132"/>
                </a:cubicBezTo>
                <a:cubicBezTo>
                  <a:pt x="49" y="48"/>
                  <a:pt x="49" y="48"/>
                  <a:pt x="49" y="48"/>
                </a:cubicBezTo>
                <a:lnTo>
                  <a:pt x="111" y="48"/>
                </a:lnTo>
                <a:close/>
                <a:moveTo>
                  <a:pt x="131" y="9"/>
                </a:moveTo>
                <a:cubicBezTo>
                  <a:pt x="153" y="43"/>
                  <a:pt x="153" y="43"/>
                  <a:pt x="153" y="43"/>
                </a:cubicBezTo>
                <a:cubicBezTo>
                  <a:pt x="119" y="43"/>
                  <a:pt x="119" y="43"/>
                  <a:pt x="119" y="43"/>
                </a:cubicBezTo>
                <a:lnTo>
                  <a:pt x="131" y="9"/>
                </a:lnTo>
                <a:close/>
                <a:moveTo>
                  <a:pt x="29" y="9"/>
                </a:moveTo>
                <a:cubicBezTo>
                  <a:pt x="41" y="43"/>
                  <a:pt x="41" y="43"/>
                  <a:pt x="41" y="43"/>
                </a:cubicBezTo>
                <a:cubicBezTo>
                  <a:pt x="7" y="43"/>
                  <a:pt x="7" y="43"/>
                  <a:pt x="7" y="43"/>
                </a:cubicBezTo>
                <a:lnTo>
                  <a:pt x="29" y="9"/>
                </a:lnTo>
                <a:close/>
                <a:moveTo>
                  <a:pt x="43" y="48"/>
                </a:moveTo>
                <a:cubicBezTo>
                  <a:pt x="72" y="127"/>
                  <a:pt x="72" y="127"/>
                  <a:pt x="72" y="127"/>
                </a:cubicBezTo>
                <a:cubicBezTo>
                  <a:pt x="8" y="48"/>
                  <a:pt x="8" y="48"/>
                  <a:pt x="8" y="48"/>
                </a:cubicBezTo>
                <a:lnTo>
                  <a:pt x="43" y="48"/>
                </a:lnTo>
                <a:close/>
                <a:moveTo>
                  <a:pt x="86" y="129"/>
                </a:moveTo>
                <a:cubicBezTo>
                  <a:pt x="117" y="48"/>
                  <a:pt x="117" y="48"/>
                  <a:pt x="117" y="48"/>
                </a:cubicBezTo>
                <a:cubicBezTo>
                  <a:pt x="152" y="48"/>
                  <a:pt x="152" y="48"/>
                  <a:pt x="152" y="48"/>
                </a:cubicBezTo>
                <a:lnTo>
                  <a:pt x="86" y="1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147"/>
          <p:cNvSpPr>
            <a:spLocks noEditPoints="1"/>
          </p:cNvSpPr>
          <p:nvPr/>
        </p:nvSpPr>
        <p:spPr bwMode="auto">
          <a:xfrm rot="21544135">
            <a:off x="7391967" y="3244566"/>
            <a:ext cx="380584" cy="382753"/>
          </a:xfrm>
          <a:custGeom>
            <a:avLst/>
            <a:gdLst>
              <a:gd name="T0" fmla="*/ 116 w 163"/>
              <a:gd name="T1" fmla="*/ 11 h 163"/>
              <a:gd name="T2" fmla="*/ 11 w 163"/>
              <a:gd name="T3" fmla="*/ 115 h 163"/>
              <a:gd name="T4" fmla="*/ 10 w 163"/>
              <a:gd name="T5" fmla="*/ 116 h 163"/>
              <a:gd name="T6" fmla="*/ 10 w 163"/>
              <a:gd name="T7" fmla="*/ 116 h 163"/>
              <a:gd name="T8" fmla="*/ 0 w 163"/>
              <a:gd name="T9" fmla="*/ 160 h 163"/>
              <a:gd name="T10" fmla="*/ 0 w 163"/>
              <a:gd name="T11" fmla="*/ 161 h 163"/>
              <a:gd name="T12" fmla="*/ 1 w 163"/>
              <a:gd name="T13" fmla="*/ 162 h 163"/>
              <a:gd name="T14" fmla="*/ 3 w 163"/>
              <a:gd name="T15" fmla="*/ 163 h 163"/>
              <a:gd name="T16" fmla="*/ 47 w 163"/>
              <a:gd name="T17" fmla="*/ 153 h 163"/>
              <a:gd name="T18" fmla="*/ 47 w 163"/>
              <a:gd name="T19" fmla="*/ 152 h 163"/>
              <a:gd name="T20" fmla="*/ 48 w 163"/>
              <a:gd name="T21" fmla="*/ 152 h 163"/>
              <a:gd name="T22" fmla="*/ 152 w 163"/>
              <a:gd name="T23" fmla="*/ 47 h 163"/>
              <a:gd name="T24" fmla="*/ 148 w 163"/>
              <a:gd name="T25" fmla="*/ 15 h 163"/>
              <a:gd name="T26" fmla="*/ 122 w 163"/>
              <a:gd name="T27" fmla="*/ 13 h 163"/>
              <a:gd name="T28" fmla="*/ 134 w 163"/>
              <a:gd name="T29" fmla="*/ 58 h 163"/>
              <a:gd name="T30" fmla="*/ 109 w 163"/>
              <a:gd name="T31" fmla="*/ 25 h 163"/>
              <a:gd name="T32" fmla="*/ 134 w 163"/>
              <a:gd name="T33" fmla="*/ 58 h 163"/>
              <a:gd name="T34" fmla="*/ 10 w 163"/>
              <a:gd name="T35" fmla="*/ 149 h 163"/>
              <a:gd name="T36" fmla="*/ 15 w 163"/>
              <a:gd name="T37" fmla="*/ 120 h 163"/>
              <a:gd name="T38" fmla="*/ 27 w 163"/>
              <a:gd name="T39" fmla="*/ 133 h 163"/>
              <a:gd name="T40" fmla="*/ 27 w 163"/>
              <a:gd name="T41" fmla="*/ 134 h 163"/>
              <a:gd name="T42" fmla="*/ 27 w 163"/>
              <a:gd name="T43" fmla="*/ 135 h 163"/>
              <a:gd name="T44" fmla="*/ 27 w 163"/>
              <a:gd name="T45" fmla="*/ 135 h 163"/>
              <a:gd name="T46" fmla="*/ 28 w 163"/>
              <a:gd name="T47" fmla="*/ 136 h 163"/>
              <a:gd name="T48" fmla="*/ 29 w 163"/>
              <a:gd name="T49" fmla="*/ 136 h 163"/>
              <a:gd name="T50" fmla="*/ 30 w 163"/>
              <a:gd name="T51" fmla="*/ 136 h 163"/>
              <a:gd name="T52" fmla="*/ 30 w 163"/>
              <a:gd name="T53" fmla="*/ 136 h 163"/>
              <a:gd name="T54" fmla="*/ 30 w 163"/>
              <a:gd name="T55" fmla="*/ 136 h 163"/>
              <a:gd name="T56" fmla="*/ 43 w 163"/>
              <a:gd name="T57" fmla="*/ 148 h 163"/>
              <a:gd name="T58" fmla="*/ 14 w 163"/>
              <a:gd name="T59" fmla="*/ 153 h 163"/>
              <a:gd name="T60" fmla="*/ 51 w 163"/>
              <a:gd name="T61" fmla="*/ 133 h 163"/>
              <a:gd name="T62" fmla="*/ 116 w 163"/>
              <a:gd name="T63" fmla="*/ 64 h 163"/>
              <a:gd name="T64" fmla="*/ 47 w 163"/>
              <a:gd name="T65" fmla="*/ 129 h 163"/>
              <a:gd name="T66" fmla="*/ 34 w 163"/>
              <a:gd name="T67" fmla="*/ 116 h 163"/>
              <a:gd name="T68" fmla="*/ 99 w 163"/>
              <a:gd name="T69" fmla="*/ 47 h 163"/>
              <a:gd name="T70" fmla="*/ 30 w 163"/>
              <a:gd name="T71" fmla="*/ 112 h 163"/>
              <a:gd name="T72" fmla="*/ 101 w 163"/>
              <a:gd name="T73" fmla="*/ 33 h 163"/>
              <a:gd name="T74" fmla="*/ 50 w 163"/>
              <a:gd name="T75" fmla="*/ 142 h 163"/>
              <a:gd name="T76" fmla="*/ 142 w 163"/>
              <a:gd name="T77" fmla="*/ 50 h 163"/>
              <a:gd name="T78" fmla="*/ 118 w 163"/>
              <a:gd name="T79" fmla="*/ 17 h 163"/>
              <a:gd name="T80" fmla="*/ 142 w 163"/>
              <a:gd name="T81" fmla="*/ 5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3" h="163">
                <a:moveTo>
                  <a:pt x="152" y="11"/>
                </a:moveTo>
                <a:cubicBezTo>
                  <a:pt x="142" y="0"/>
                  <a:pt x="126" y="0"/>
                  <a:pt x="116" y="11"/>
                </a:cubicBezTo>
                <a:cubicBezTo>
                  <a:pt x="11" y="115"/>
                  <a:pt x="11" y="115"/>
                  <a:pt x="11" y="115"/>
                </a:cubicBezTo>
                <a:cubicBezTo>
                  <a:pt x="11" y="115"/>
                  <a:pt x="11" y="115"/>
                  <a:pt x="11" y="115"/>
                </a:cubicBezTo>
                <a:cubicBezTo>
                  <a:pt x="11" y="115"/>
                  <a:pt x="11" y="115"/>
                  <a:pt x="11" y="115"/>
                </a:cubicBezTo>
                <a:cubicBezTo>
                  <a:pt x="11" y="116"/>
                  <a:pt x="11" y="116"/>
                  <a:pt x="10" y="116"/>
                </a:cubicBezTo>
                <a:cubicBezTo>
                  <a:pt x="10" y="116"/>
                  <a:pt x="10" y="116"/>
                  <a:pt x="10" y="116"/>
                </a:cubicBezTo>
                <a:cubicBezTo>
                  <a:pt x="10" y="116"/>
                  <a:pt x="10" y="116"/>
                  <a:pt x="10" y="116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2"/>
                  <a:pt x="1" y="162"/>
                  <a:pt x="1" y="162"/>
                </a:cubicBezTo>
                <a:cubicBezTo>
                  <a:pt x="1" y="162"/>
                  <a:pt x="1" y="163"/>
                  <a:pt x="2" y="163"/>
                </a:cubicBezTo>
                <a:cubicBezTo>
                  <a:pt x="2" y="163"/>
                  <a:pt x="3" y="163"/>
                  <a:pt x="3" y="163"/>
                </a:cubicBezTo>
                <a:cubicBezTo>
                  <a:pt x="3" y="163"/>
                  <a:pt x="3" y="163"/>
                  <a:pt x="4" y="163"/>
                </a:cubicBezTo>
                <a:cubicBezTo>
                  <a:pt x="47" y="153"/>
                  <a:pt x="47" y="153"/>
                  <a:pt x="47" y="153"/>
                </a:cubicBezTo>
                <a:cubicBezTo>
                  <a:pt x="47" y="153"/>
                  <a:pt x="47" y="153"/>
                  <a:pt x="47" y="153"/>
                </a:cubicBezTo>
                <a:cubicBezTo>
                  <a:pt x="47" y="153"/>
                  <a:pt x="47" y="153"/>
                  <a:pt x="47" y="152"/>
                </a:cubicBezTo>
                <a:cubicBezTo>
                  <a:pt x="47" y="152"/>
                  <a:pt x="47" y="152"/>
                  <a:pt x="48" y="152"/>
                </a:cubicBezTo>
                <a:cubicBezTo>
                  <a:pt x="48" y="152"/>
                  <a:pt x="48" y="152"/>
                  <a:pt x="48" y="152"/>
                </a:cubicBezTo>
                <a:cubicBezTo>
                  <a:pt x="48" y="152"/>
                  <a:pt x="48" y="152"/>
                  <a:pt x="48" y="152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63" y="37"/>
                  <a:pt x="163" y="21"/>
                  <a:pt x="152" y="11"/>
                </a:cubicBezTo>
                <a:close/>
                <a:moveTo>
                  <a:pt x="148" y="15"/>
                </a:moveTo>
                <a:cubicBezTo>
                  <a:pt x="155" y="22"/>
                  <a:pt x="156" y="33"/>
                  <a:pt x="150" y="41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30" y="7"/>
                  <a:pt x="141" y="8"/>
                  <a:pt x="148" y="15"/>
                </a:cubicBezTo>
                <a:close/>
                <a:moveTo>
                  <a:pt x="134" y="58"/>
                </a:moveTo>
                <a:cubicBezTo>
                  <a:pt x="105" y="29"/>
                  <a:pt x="105" y="29"/>
                  <a:pt x="105" y="29"/>
                </a:cubicBezTo>
                <a:cubicBezTo>
                  <a:pt x="109" y="25"/>
                  <a:pt x="109" y="25"/>
                  <a:pt x="109" y="25"/>
                </a:cubicBezTo>
                <a:cubicBezTo>
                  <a:pt x="138" y="54"/>
                  <a:pt x="138" y="54"/>
                  <a:pt x="138" y="54"/>
                </a:cubicBezTo>
                <a:lnTo>
                  <a:pt x="134" y="58"/>
                </a:lnTo>
                <a:close/>
                <a:moveTo>
                  <a:pt x="14" y="149"/>
                </a:moveTo>
                <a:cubicBezTo>
                  <a:pt x="13" y="148"/>
                  <a:pt x="11" y="148"/>
                  <a:pt x="10" y="149"/>
                </a:cubicBezTo>
                <a:cubicBezTo>
                  <a:pt x="8" y="151"/>
                  <a:pt x="8" y="151"/>
                  <a:pt x="8" y="151"/>
                </a:cubicBezTo>
                <a:cubicBezTo>
                  <a:pt x="15" y="120"/>
                  <a:pt x="15" y="120"/>
                  <a:pt x="15" y="120"/>
                </a:cubicBezTo>
                <a:cubicBezTo>
                  <a:pt x="28" y="118"/>
                  <a:pt x="28" y="118"/>
                  <a:pt x="28" y="118"/>
                </a:cubicBezTo>
                <a:cubicBezTo>
                  <a:pt x="27" y="133"/>
                  <a:pt x="27" y="133"/>
                  <a:pt x="27" y="133"/>
                </a:cubicBezTo>
                <a:cubicBezTo>
                  <a:pt x="27" y="133"/>
                  <a:pt x="27" y="133"/>
                  <a:pt x="27" y="133"/>
                </a:cubicBezTo>
                <a:cubicBezTo>
                  <a:pt x="27" y="134"/>
                  <a:pt x="27" y="134"/>
                  <a:pt x="27" y="134"/>
                </a:cubicBezTo>
                <a:cubicBezTo>
                  <a:pt x="27" y="134"/>
                  <a:pt x="27" y="134"/>
                  <a:pt x="27" y="134"/>
                </a:cubicBezTo>
                <a:cubicBezTo>
                  <a:pt x="27" y="134"/>
                  <a:pt x="27" y="134"/>
                  <a:pt x="27" y="135"/>
                </a:cubicBezTo>
                <a:cubicBezTo>
                  <a:pt x="27" y="135"/>
                  <a:pt x="27" y="135"/>
                  <a:pt x="27" y="135"/>
                </a:cubicBezTo>
                <a:cubicBezTo>
                  <a:pt x="27" y="135"/>
                  <a:pt x="27" y="135"/>
                  <a:pt x="27" y="135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28" y="136"/>
                  <a:pt x="29" y="136"/>
                  <a:pt x="29" y="136"/>
                </a:cubicBezTo>
                <a:cubicBezTo>
                  <a:pt x="29" y="136"/>
                  <a:pt x="29" y="136"/>
                  <a:pt x="29" y="136"/>
                </a:cubicBezTo>
                <a:cubicBezTo>
                  <a:pt x="29" y="136"/>
                  <a:pt x="29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45" y="135"/>
                  <a:pt x="45" y="135"/>
                  <a:pt x="45" y="135"/>
                </a:cubicBezTo>
                <a:cubicBezTo>
                  <a:pt x="43" y="148"/>
                  <a:pt x="43" y="148"/>
                  <a:pt x="43" y="148"/>
                </a:cubicBezTo>
                <a:cubicBezTo>
                  <a:pt x="12" y="155"/>
                  <a:pt x="12" y="155"/>
                  <a:pt x="12" y="155"/>
                </a:cubicBezTo>
                <a:cubicBezTo>
                  <a:pt x="14" y="153"/>
                  <a:pt x="14" y="153"/>
                  <a:pt x="14" y="153"/>
                </a:cubicBezTo>
                <a:cubicBezTo>
                  <a:pt x="15" y="152"/>
                  <a:pt x="15" y="150"/>
                  <a:pt x="14" y="149"/>
                </a:cubicBezTo>
                <a:close/>
                <a:moveTo>
                  <a:pt x="51" y="133"/>
                </a:moveTo>
                <a:cubicBezTo>
                  <a:pt x="116" y="68"/>
                  <a:pt x="116" y="68"/>
                  <a:pt x="116" y="68"/>
                </a:cubicBezTo>
                <a:cubicBezTo>
                  <a:pt x="117" y="67"/>
                  <a:pt x="117" y="65"/>
                  <a:pt x="116" y="64"/>
                </a:cubicBezTo>
                <a:cubicBezTo>
                  <a:pt x="114" y="63"/>
                  <a:pt x="113" y="63"/>
                  <a:pt x="111" y="64"/>
                </a:cubicBezTo>
                <a:cubicBezTo>
                  <a:pt x="47" y="129"/>
                  <a:pt x="47" y="129"/>
                  <a:pt x="47" y="129"/>
                </a:cubicBezTo>
                <a:cubicBezTo>
                  <a:pt x="33" y="130"/>
                  <a:pt x="33" y="130"/>
                  <a:pt x="33" y="130"/>
                </a:cubicBezTo>
                <a:cubicBezTo>
                  <a:pt x="34" y="116"/>
                  <a:pt x="34" y="116"/>
                  <a:pt x="34" y="116"/>
                </a:cubicBezTo>
                <a:cubicBezTo>
                  <a:pt x="99" y="52"/>
                  <a:pt x="99" y="52"/>
                  <a:pt x="99" y="52"/>
                </a:cubicBezTo>
                <a:cubicBezTo>
                  <a:pt x="100" y="50"/>
                  <a:pt x="100" y="49"/>
                  <a:pt x="99" y="47"/>
                </a:cubicBezTo>
                <a:cubicBezTo>
                  <a:pt x="98" y="46"/>
                  <a:pt x="96" y="46"/>
                  <a:pt x="95" y="47"/>
                </a:cubicBezTo>
                <a:cubicBezTo>
                  <a:pt x="30" y="112"/>
                  <a:pt x="30" y="112"/>
                  <a:pt x="30" y="112"/>
                </a:cubicBezTo>
                <a:cubicBezTo>
                  <a:pt x="21" y="113"/>
                  <a:pt x="21" y="113"/>
                  <a:pt x="21" y="11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130" y="62"/>
                  <a:pt x="130" y="62"/>
                  <a:pt x="130" y="62"/>
                </a:cubicBezTo>
                <a:cubicBezTo>
                  <a:pt x="50" y="142"/>
                  <a:pt x="50" y="142"/>
                  <a:pt x="50" y="142"/>
                </a:cubicBezTo>
                <a:lnTo>
                  <a:pt x="51" y="133"/>
                </a:lnTo>
                <a:close/>
                <a:moveTo>
                  <a:pt x="142" y="50"/>
                </a:moveTo>
                <a:cubicBezTo>
                  <a:pt x="113" y="21"/>
                  <a:pt x="113" y="21"/>
                  <a:pt x="113" y="21"/>
                </a:cubicBezTo>
                <a:cubicBezTo>
                  <a:pt x="118" y="17"/>
                  <a:pt x="118" y="17"/>
                  <a:pt x="118" y="17"/>
                </a:cubicBezTo>
                <a:cubicBezTo>
                  <a:pt x="146" y="45"/>
                  <a:pt x="146" y="45"/>
                  <a:pt x="146" y="45"/>
                </a:cubicBezTo>
                <a:lnTo>
                  <a:pt x="142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123"/>
          <p:cNvSpPr>
            <a:spLocks noEditPoints="1"/>
          </p:cNvSpPr>
          <p:nvPr/>
        </p:nvSpPr>
        <p:spPr bwMode="auto">
          <a:xfrm rot="21544135">
            <a:off x="8207839" y="1623226"/>
            <a:ext cx="417211" cy="453946"/>
          </a:xfrm>
          <a:custGeom>
            <a:avLst/>
            <a:gdLst>
              <a:gd name="T0" fmla="*/ 24 w 148"/>
              <a:gd name="T1" fmla="*/ 74 h 160"/>
              <a:gd name="T2" fmla="*/ 56 w 148"/>
              <a:gd name="T3" fmla="*/ 148 h 160"/>
              <a:gd name="T4" fmla="*/ 62 w 148"/>
              <a:gd name="T5" fmla="*/ 151 h 160"/>
              <a:gd name="T6" fmla="*/ 65 w 148"/>
              <a:gd name="T7" fmla="*/ 160 h 160"/>
              <a:gd name="T8" fmla="*/ 86 w 148"/>
              <a:gd name="T9" fmla="*/ 157 h 160"/>
              <a:gd name="T10" fmla="*/ 89 w 148"/>
              <a:gd name="T11" fmla="*/ 151 h 160"/>
              <a:gd name="T12" fmla="*/ 92 w 148"/>
              <a:gd name="T13" fmla="*/ 121 h 160"/>
              <a:gd name="T14" fmla="*/ 74 w 148"/>
              <a:gd name="T15" fmla="*/ 24 h 160"/>
              <a:gd name="T16" fmla="*/ 80 w 148"/>
              <a:gd name="T17" fmla="*/ 148 h 160"/>
              <a:gd name="T18" fmla="*/ 68 w 148"/>
              <a:gd name="T19" fmla="*/ 154 h 160"/>
              <a:gd name="T20" fmla="*/ 65 w 148"/>
              <a:gd name="T21" fmla="*/ 145 h 160"/>
              <a:gd name="T22" fmla="*/ 62 w 148"/>
              <a:gd name="T23" fmla="*/ 130 h 160"/>
              <a:gd name="T24" fmla="*/ 86 w 148"/>
              <a:gd name="T25" fmla="*/ 145 h 160"/>
              <a:gd name="T26" fmla="*/ 88 w 148"/>
              <a:gd name="T27" fmla="*/ 116 h 160"/>
              <a:gd name="T28" fmla="*/ 86 w 148"/>
              <a:gd name="T29" fmla="*/ 124 h 160"/>
              <a:gd name="T30" fmla="*/ 62 w 148"/>
              <a:gd name="T31" fmla="*/ 119 h 160"/>
              <a:gd name="T32" fmla="*/ 30 w 148"/>
              <a:gd name="T33" fmla="*/ 74 h 160"/>
              <a:gd name="T34" fmla="*/ 119 w 148"/>
              <a:gd name="T35" fmla="*/ 74 h 160"/>
              <a:gd name="T36" fmla="*/ 71 w 148"/>
              <a:gd name="T37" fmla="*/ 15 h 160"/>
              <a:gd name="T38" fmla="*/ 74 w 148"/>
              <a:gd name="T39" fmla="*/ 0 h 160"/>
              <a:gd name="T40" fmla="*/ 77 w 148"/>
              <a:gd name="T41" fmla="*/ 15 h 160"/>
              <a:gd name="T42" fmla="*/ 71 w 148"/>
              <a:gd name="T43" fmla="*/ 15 h 160"/>
              <a:gd name="T44" fmla="*/ 145 w 148"/>
              <a:gd name="T45" fmla="*/ 77 h 160"/>
              <a:gd name="T46" fmla="*/ 130 w 148"/>
              <a:gd name="T47" fmla="*/ 74 h 160"/>
              <a:gd name="T48" fmla="*/ 145 w 148"/>
              <a:gd name="T49" fmla="*/ 71 h 160"/>
              <a:gd name="T50" fmla="*/ 18 w 148"/>
              <a:gd name="T51" fmla="*/ 74 h 160"/>
              <a:gd name="T52" fmla="*/ 3 w 148"/>
              <a:gd name="T53" fmla="*/ 77 h 160"/>
              <a:gd name="T54" fmla="*/ 3 w 148"/>
              <a:gd name="T55" fmla="*/ 71 h 160"/>
              <a:gd name="T56" fmla="*/ 18 w 148"/>
              <a:gd name="T57" fmla="*/ 74 h 160"/>
              <a:gd name="T58" fmla="*/ 126 w 148"/>
              <a:gd name="T59" fmla="*/ 26 h 160"/>
              <a:gd name="T60" fmla="*/ 116 w 148"/>
              <a:gd name="T61" fmla="*/ 35 h 160"/>
              <a:gd name="T62" fmla="*/ 114 w 148"/>
              <a:gd name="T63" fmla="*/ 30 h 160"/>
              <a:gd name="T64" fmla="*/ 126 w 148"/>
              <a:gd name="T65" fmla="*/ 22 h 160"/>
              <a:gd name="T66" fmla="*/ 34 w 148"/>
              <a:gd name="T67" fmla="*/ 118 h 160"/>
              <a:gd name="T68" fmla="*/ 24 w 148"/>
              <a:gd name="T69" fmla="*/ 127 h 160"/>
              <a:gd name="T70" fmla="*/ 22 w 148"/>
              <a:gd name="T71" fmla="*/ 122 h 160"/>
              <a:gd name="T72" fmla="*/ 34 w 148"/>
              <a:gd name="T73" fmla="*/ 114 h 160"/>
              <a:gd name="T74" fmla="*/ 126 w 148"/>
              <a:gd name="T75" fmla="*/ 126 h 160"/>
              <a:gd name="T76" fmla="*/ 122 w 148"/>
              <a:gd name="T77" fmla="*/ 126 h 160"/>
              <a:gd name="T78" fmla="*/ 114 w 148"/>
              <a:gd name="T79" fmla="*/ 114 h 160"/>
              <a:gd name="T80" fmla="*/ 126 w 148"/>
              <a:gd name="T81" fmla="*/ 122 h 160"/>
              <a:gd name="T82" fmla="*/ 22 w 148"/>
              <a:gd name="T83" fmla="*/ 22 h 160"/>
              <a:gd name="T84" fmla="*/ 34 w 148"/>
              <a:gd name="T85" fmla="*/ 30 h 160"/>
              <a:gd name="T86" fmla="*/ 32 w 148"/>
              <a:gd name="T87" fmla="*/ 35 h 160"/>
              <a:gd name="T88" fmla="*/ 22 w 148"/>
              <a:gd name="T89" fmla="*/ 26 h 160"/>
              <a:gd name="T90" fmla="*/ 74 w 148"/>
              <a:gd name="T91" fmla="*/ 44 h 160"/>
              <a:gd name="T92" fmla="*/ 41 w 148"/>
              <a:gd name="T93" fmla="*/ 77 h 160"/>
              <a:gd name="T94" fmla="*/ 74 w 148"/>
              <a:gd name="T95" fmla="*/ 3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8" h="160">
                <a:moveTo>
                  <a:pt x="74" y="24"/>
                </a:moveTo>
                <a:cubicBezTo>
                  <a:pt x="46" y="24"/>
                  <a:pt x="24" y="46"/>
                  <a:pt x="24" y="74"/>
                </a:cubicBezTo>
                <a:cubicBezTo>
                  <a:pt x="24" y="95"/>
                  <a:pt x="37" y="114"/>
                  <a:pt x="56" y="121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56" y="150"/>
                  <a:pt x="58" y="151"/>
                  <a:pt x="59" y="151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62" y="157"/>
                  <a:pt x="62" y="157"/>
                  <a:pt x="62" y="157"/>
                </a:cubicBezTo>
                <a:cubicBezTo>
                  <a:pt x="62" y="159"/>
                  <a:pt x="64" y="160"/>
                  <a:pt x="65" y="160"/>
                </a:cubicBezTo>
                <a:cubicBezTo>
                  <a:pt x="83" y="160"/>
                  <a:pt x="83" y="160"/>
                  <a:pt x="83" y="160"/>
                </a:cubicBezTo>
                <a:cubicBezTo>
                  <a:pt x="85" y="160"/>
                  <a:pt x="86" y="159"/>
                  <a:pt x="86" y="157"/>
                </a:cubicBezTo>
                <a:cubicBezTo>
                  <a:pt x="86" y="151"/>
                  <a:pt x="86" y="151"/>
                  <a:pt x="86" y="151"/>
                </a:cubicBezTo>
                <a:cubicBezTo>
                  <a:pt x="89" y="151"/>
                  <a:pt x="89" y="151"/>
                  <a:pt x="89" y="151"/>
                </a:cubicBezTo>
                <a:cubicBezTo>
                  <a:pt x="91" y="151"/>
                  <a:pt x="92" y="150"/>
                  <a:pt x="92" y="148"/>
                </a:cubicBezTo>
                <a:cubicBezTo>
                  <a:pt x="92" y="121"/>
                  <a:pt x="92" y="121"/>
                  <a:pt x="92" y="121"/>
                </a:cubicBezTo>
                <a:cubicBezTo>
                  <a:pt x="111" y="114"/>
                  <a:pt x="124" y="95"/>
                  <a:pt x="124" y="74"/>
                </a:cubicBezTo>
                <a:cubicBezTo>
                  <a:pt x="124" y="46"/>
                  <a:pt x="102" y="24"/>
                  <a:pt x="74" y="24"/>
                </a:cubicBezTo>
                <a:close/>
                <a:moveTo>
                  <a:pt x="83" y="145"/>
                </a:moveTo>
                <a:cubicBezTo>
                  <a:pt x="81" y="145"/>
                  <a:pt x="80" y="147"/>
                  <a:pt x="80" y="148"/>
                </a:cubicBezTo>
                <a:cubicBezTo>
                  <a:pt x="80" y="154"/>
                  <a:pt x="80" y="154"/>
                  <a:pt x="80" y="154"/>
                </a:cubicBezTo>
                <a:cubicBezTo>
                  <a:pt x="68" y="154"/>
                  <a:pt x="68" y="154"/>
                  <a:pt x="68" y="154"/>
                </a:cubicBezTo>
                <a:cubicBezTo>
                  <a:pt x="68" y="148"/>
                  <a:pt x="68" y="148"/>
                  <a:pt x="68" y="148"/>
                </a:cubicBezTo>
                <a:cubicBezTo>
                  <a:pt x="68" y="147"/>
                  <a:pt x="67" y="145"/>
                  <a:pt x="65" y="145"/>
                </a:cubicBezTo>
                <a:cubicBezTo>
                  <a:pt x="62" y="145"/>
                  <a:pt x="62" y="145"/>
                  <a:pt x="62" y="145"/>
                </a:cubicBezTo>
                <a:cubicBezTo>
                  <a:pt x="62" y="130"/>
                  <a:pt x="62" y="130"/>
                  <a:pt x="62" y="130"/>
                </a:cubicBezTo>
                <a:cubicBezTo>
                  <a:pt x="86" y="130"/>
                  <a:pt x="86" y="130"/>
                  <a:pt x="86" y="130"/>
                </a:cubicBezTo>
                <a:cubicBezTo>
                  <a:pt x="86" y="145"/>
                  <a:pt x="86" y="145"/>
                  <a:pt x="86" y="145"/>
                </a:cubicBezTo>
                <a:lnTo>
                  <a:pt x="83" y="145"/>
                </a:lnTo>
                <a:close/>
                <a:moveTo>
                  <a:pt x="88" y="116"/>
                </a:moveTo>
                <a:cubicBezTo>
                  <a:pt x="87" y="117"/>
                  <a:pt x="86" y="118"/>
                  <a:pt x="86" y="119"/>
                </a:cubicBezTo>
                <a:cubicBezTo>
                  <a:pt x="86" y="124"/>
                  <a:pt x="86" y="124"/>
                  <a:pt x="86" y="124"/>
                </a:cubicBezTo>
                <a:cubicBezTo>
                  <a:pt x="62" y="124"/>
                  <a:pt x="62" y="124"/>
                  <a:pt x="62" y="124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8"/>
                  <a:pt x="61" y="117"/>
                  <a:pt x="60" y="116"/>
                </a:cubicBezTo>
                <a:cubicBezTo>
                  <a:pt x="42" y="110"/>
                  <a:pt x="30" y="93"/>
                  <a:pt x="30" y="74"/>
                </a:cubicBezTo>
                <a:cubicBezTo>
                  <a:pt x="30" y="50"/>
                  <a:pt x="50" y="30"/>
                  <a:pt x="74" y="30"/>
                </a:cubicBezTo>
                <a:cubicBezTo>
                  <a:pt x="99" y="30"/>
                  <a:pt x="119" y="50"/>
                  <a:pt x="119" y="74"/>
                </a:cubicBezTo>
                <a:cubicBezTo>
                  <a:pt x="119" y="93"/>
                  <a:pt x="106" y="110"/>
                  <a:pt x="88" y="116"/>
                </a:cubicBezTo>
                <a:close/>
                <a:moveTo>
                  <a:pt x="71" y="15"/>
                </a:moveTo>
                <a:cubicBezTo>
                  <a:pt x="71" y="3"/>
                  <a:pt x="71" y="3"/>
                  <a:pt x="71" y="3"/>
                </a:cubicBezTo>
                <a:cubicBezTo>
                  <a:pt x="71" y="1"/>
                  <a:pt x="72" y="0"/>
                  <a:pt x="74" y="0"/>
                </a:cubicBezTo>
                <a:cubicBezTo>
                  <a:pt x="76" y="0"/>
                  <a:pt x="77" y="1"/>
                  <a:pt x="77" y="3"/>
                </a:cubicBezTo>
                <a:cubicBezTo>
                  <a:pt x="77" y="15"/>
                  <a:pt x="77" y="15"/>
                  <a:pt x="77" y="15"/>
                </a:cubicBezTo>
                <a:cubicBezTo>
                  <a:pt x="77" y="16"/>
                  <a:pt x="76" y="18"/>
                  <a:pt x="74" y="18"/>
                </a:cubicBezTo>
                <a:cubicBezTo>
                  <a:pt x="72" y="18"/>
                  <a:pt x="71" y="16"/>
                  <a:pt x="71" y="15"/>
                </a:cubicBezTo>
                <a:close/>
                <a:moveTo>
                  <a:pt x="148" y="74"/>
                </a:moveTo>
                <a:cubicBezTo>
                  <a:pt x="148" y="76"/>
                  <a:pt x="147" y="77"/>
                  <a:pt x="145" y="77"/>
                </a:cubicBezTo>
                <a:cubicBezTo>
                  <a:pt x="133" y="77"/>
                  <a:pt x="133" y="77"/>
                  <a:pt x="133" y="77"/>
                </a:cubicBezTo>
                <a:cubicBezTo>
                  <a:pt x="132" y="77"/>
                  <a:pt x="130" y="76"/>
                  <a:pt x="130" y="74"/>
                </a:cubicBezTo>
                <a:cubicBezTo>
                  <a:pt x="130" y="72"/>
                  <a:pt x="132" y="71"/>
                  <a:pt x="133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7" y="71"/>
                  <a:pt x="148" y="72"/>
                  <a:pt x="148" y="74"/>
                </a:cubicBezTo>
                <a:close/>
                <a:moveTo>
                  <a:pt x="18" y="74"/>
                </a:moveTo>
                <a:cubicBezTo>
                  <a:pt x="18" y="76"/>
                  <a:pt x="16" y="77"/>
                  <a:pt x="15" y="77"/>
                </a:cubicBezTo>
                <a:cubicBezTo>
                  <a:pt x="3" y="77"/>
                  <a:pt x="3" y="77"/>
                  <a:pt x="3" y="77"/>
                </a:cubicBezTo>
                <a:cubicBezTo>
                  <a:pt x="1" y="77"/>
                  <a:pt x="0" y="76"/>
                  <a:pt x="0" y="74"/>
                </a:cubicBezTo>
                <a:cubicBezTo>
                  <a:pt x="0" y="72"/>
                  <a:pt x="1" y="71"/>
                  <a:pt x="3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8" y="72"/>
                  <a:pt x="18" y="74"/>
                </a:cubicBezTo>
                <a:close/>
                <a:moveTo>
                  <a:pt x="126" y="22"/>
                </a:moveTo>
                <a:cubicBezTo>
                  <a:pt x="128" y="23"/>
                  <a:pt x="128" y="25"/>
                  <a:pt x="126" y="26"/>
                </a:cubicBezTo>
                <a:cubicBezTo>
                  <a:pt x="118" y="34"/>
                  <a:pt x="118" y="34"/>
                  <a:pt x="118" y="34"/>
                </a:cubicBezTo>
                <a:cubicBezTo>
                  <a:pt x="117" y="35"/>
                  <a:pt x="117" y="35"/>
                  <a:pt x="116" y="35"/>
                </a:cubicBezTo>
                <a:cubicBezTo>
                  <a:pt x="115" y="35"/>
                  <a:pt x="114" y="35"/>
                  <a:pt x="114" y="34"/>
                </a:cubicBezTo>
                <a:cubicBezTo>
                  <a:pt x="113" y="33"/>
                  <a:pt x="113" y="31"/>
                  <a:pt x="114" y="30"/>
                </a:cubicBezTo>
                <a:cubicBezTo>
                  <a:pt x="122" y="22"/>
                  <a:pt x="122" y="22"/>
                  <a:pt x="122" y="22"/>
                </a:cubicBezTo>
                <a:cubicBezTo>
                  <a:pt x="123" y="21"/>
                  <a:pt x="125" y="21"/>
                  <a:pt x="126" y="22"/>
                </a:cubicBezTo>
                <a:close/>
                <a:moveTo>
                  <a:pt x="34" y="114"/>
                </a:moveTo>
                <a:cubicBezTo>
                  <a:pt x="35" y="115"/>
                  <a:pt x="35" y="117"/>
                  <a:pt x="34" y="118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5" y="127"/>
                  <a:pt x="25" y="127"/>
                  <a:pt x="24" y="127"/>
                </a:cubicBezTo>
                <a:cubicBezTo>
                  <a:pt x="23" y="127"/>
                  <a:pt x="22" y="127"/>
                  <a:pt x="22" y="126"/>
                </a:cubicBezTo>
                <a:cubicBezTo>
                  <a:pt x="21" y="125"/>
                  <a:pt x="21" y="123"/>
                  <a:pt x="22" y="122"/>
                </a:cubicBezTo>
                <a:cubicBezTo>
                  <a:pt x="30" y="114"/>
                  <a:pt x="30" y="114"/>
                  <a:pt x="30" y="114"/>
                </a:cubicBezTo>
                <a:cubicBezTo>
                  <a:pt x="31" y="113"/>
                  <a:pt x="33" y="113"/>
                  <a:pt x="34" y="114"/>
                </a:cubicBezTo>
                <a:close/>
                <a:moveTo>
                  <a:pt x="126" y="122"/>
                </a:moveTo>
                <a:cubicBezTo>
                  <a:pt x="128" y="123"/>
                  <a:pt x="128" y="125"/>
                  <a:pt x="126" y="126"/>
                </a:cubicBezTo>
                <a:cubicBezTo>
                  <a:pt x="126" y="127"/>
                  <a:pt x="125" y="127"/>
                  <a:pt x="124" y="127"/>
                </a:cubicBezTo>
                <a:cubicBezTo>
                  <a:pt x="124" y="127"/>
                  <a:pt x="123" y="127"/>
                  <a:pt x="122" y="126"/>
                </a:cubicBezTo>
                <a:cubicBezTo>
                  <a:pt x="114" y="118"/>
                  <a:pt x="114" y="118"/>
                  <a:pt x="114" y="118"/>
                </a:cubicBezTo>
                <a:cubicBezTo>
                  <a:pt x="113" y="117"/>
                  <a:pt x="113" y="115"/>
                  <a:pt x="114" y="114"/>
                </a:cubicBezTo>
                <a:cubicBezTo>
                  <a:pt x="115" y="113"/>
                  <a:pt x="117" y="113"/>
                  <a:pt x="118" y="114"/>
                </a:cubicBezTo>
                <a:lnTo>
                  <a:pt x="126" y="122"/>
                </a:lnTo>
                <a:close/>
                <a:moveTo>
                  <a:pt x="22" y="26"/>
                </a:moveTo>
                <a:cubicBezTo>
                  <a:pt x="21" y="25"/>
                  <a:pt x="21" y="23"/>
                  <a:pt x="22" y="22"/>
                </a:cubicBezTo>
                <a:cubicBezTo>
                  <a:pt x="23" y="21"/>
                  <a:pt x="25" y="21"/>
                  <a:pt x="26" y="22"/>
                </a:cubicBezTo>
                <a:cubicBezTo>
                  <a:pt x="34" y="30"/>
                  <a:pt x="34" y="30"/>
                  <a:pt x="34" y="30"/>
                </a:cubicBezTo>
                <a:cubicBezTo>
                  <a:pt x="35" y="31"/>
                  <a:pt x="35" y="33"/>
                  <a:pt x="34" y="34"/>
                </a:cubicBezTo>
                <a:cubicBezTo>
                  <a:pt x="34" y="35"/>
                  <a:pt x="33" y="35"/>
                  <a:pt x="32" y="35"/>
                </a:cubicBezTo>
                <a:cubicBezTo>
                  <a:pt x="31" y="35"/>
                  <a:pt x="31" y="35"/>
                  <a:pt x="30" y="34"/>
                </a:cubicBezTo>
                <a:lnTo>
                  <a:pt x="22" y="26"/>
                </a:lnTo>
                <a:close/>
                <a:moveTo>
                  <a:pt x="77" y="41"/>
                </a:moveTo>
                <a:cubicBezTo>
                  <a:pt x="77" y="43"/>
                  <a:pt x="76" y="44"/>
                  <a:pt x="74" y="44"/>
                </a:cubicBezTo>
                <a:cubicBezTo>
                  <a:pt x="58" y="44"/>
                  <a:pt x="44" y="58"/>
                  <a:pt x="44" y="74"/>
                </a:cubicBezTo>
                <a:cubicBezTo>
                  <a:pt x="44" y="76"/>
                  <a:pt x="43" y="77"/>
                  <a:pt x="41" y="77"/>
                </a:cubicBezTo>
                <a:cubicBezTo>
                  <a:pt x="40" y="77"/>
                  <a:pt x="39" y="76"/>
                  <a:pt x="39" y="74"/>
                </a:cubicBezTo>
                <a:cubicBezTo>
                  <a:pt x="39" y="54"/>
                  <a:pt x="54" y="39"/>
                  <a:pt x="74" y="39"/>
                </a:cubicBezTo>
                <a:cubicBezTo>
                  <a:pt x="76" y="39"/>
                  <a:pt x="77" y="40"/>
                  <a:pt x="77" y="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17"/>
          <p:cNvSpPr txBox="1"/>
          <p:nvPr/>
        </p:nvSpPr>
        <p:spPr>
          <a:xfrm>
            <a:off x="1433574" y="2691575"/>
            <a:ext cx="3955624" cy="172047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2000" b="1" dirty="0" err="1"/>
              <a:t>Hcash</a:t>
            </a:r>
            <a:endParaRPr lang="en-US" sz="2000" b="1" dirty="0"/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1600" dirty="0" err="1">
                <a:solidFill>
                  <a:schemeClr val="tx1">
                    <a:alpha val="70000"/>
                  </a:schemeClr>
                </a:solidFill>
              </a:rPr>
              <a:t>Hcash</a:t>
            </a:r>
            <a:r>
              <a:rPr lang="en-US" sz="1600" dirty="0">
                <a:solidFill>
                  <a:schemeClr val="tx1">
                    <a:alpha val="70000"/>
                  </a:schemeClr>
                </a:solidFill>
              </a:rPr>
              <a:t> is a decentralized and open-source cross platform cryptocurrency, exchange value and data cross platform easily and based on a highly secure and authenticated channel.</a:t>
            </a:r>
          </a:p>
        </p:txBody>
      </p:sp>
    </p:spTree>
    <p:extLst>
      <p:ext uri="{BB962C8B-B14F-4D97-AF65-F5344CB8AC3E}">
        <p14:creationId xmlns:p14="http://schemas.microsoft.com/office/powerpoint/2010/main" val="159308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027" y="2586303"/>
            <a:ext cx="3657600" cy="1703070"/>
          </a:xfrm>
        </p:spPr>
        <p:txBody>
          <a:bodyPr/>
          <a:lstStyle/>
          <a:p>
            <a:pPr algn="ctr"/>
            <a:r>
              <a:rPr lang="en-US" dirty="0" err="1">
                <a:solidFill>
                  <a:schemeClr val="accent1"/>
                </a:solidFill>
              </a:rPr>
              <a:t>PoW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vs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PoS</a:t>
            </a:r>
            <a:br>
              <a:rPr lang="en-US" dirty="0"/>
            </a:br>
            <a:r>
              <a:rPr lang="en-US" dirty="0"/>
              <a:t>Adoption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746533289"/>
              </p:ext>
            </p:extLst>
          </p:nvPr>
        </p:nvGraphicFramePr>
        <p:xfrm>
          <a:off x="4904089" y="626620"/>
          <a:ext cx="6640212" cy="568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482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786389" y="1455313"/>
            <a:ext cx="4867508" cy="4318433"/>
          </a:xfrm>
          <a:prstGeom prst="ellipse">
            <a:avLst/>
          </a:prstGeom>
          <a:noFill/>
          <a:ln w="25400">
            <a:gradFill flip="none" rotWithShape="1">
              <a:gsLst>
                <a:gs pos="0">
                  <a:schemeClr val="accent1"/>
                </a:gs>
                <a:gs pos="26000">
                  <a:schemeClr val="accent2"/>
                </a:gs>
                <a:gs pos="49000">
                  <a:schemeClr val="accent3"/>
                </a:gs>
                <a:gs pos="100000">
                  <a:schemeClr val="accent5"/>
                </a:gs>
                <a:gs pos="74000">
                  <a:schemeClr val="accent4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CASPER</a:t>
            </a:r>
          </a:p>
        </p:txBody>
      </p:sp>
      <p:sp>
        <p:nvSpPr>
          <p:cNvPr id="5" name="Oval 4"/>
          <p:cNvSpPr/>
          <p:nvPr/>
        </p:nvSpPr>
        <p:spPr>
          <a:xfrm>
            <a:off x="5212517" y="880697"/>
            <a:ext cx="2102472" cy="134865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</a:rPr>
              <a:t>Casper’s rules</a:t>
            </a:r>
          </a:p>
        </p:txBody>
      </p:sp>
      <p:sp>
        <p:nvSpPr>
          <p:cNvPr id="6" name="Oval 5"/>
          <p:cNvSpPr/>
          <p:nvPr/>
        </p:nvSpPr>
        <p:spPr>
          <a:xfrm>
            <a:off x="7543259" y="2426677"/>
            <a:ext cx="1960457" cy="134865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</a:rPr>
              <a:t>Validators</a:t>
            </a:r>
          </a:p>
        </p:txBody>
      </p:sp>
      <p:sp>
        <p:nvSpPr>
          <p:cNvPr id="7" name="Oval 6"/>
          <p:cNvSpPr/>
          <p:nvPr/>
        </p:nvSpPr>
        <p:spPr>
          <a:xfrm>
            <a:off x="7129123" y="4744613"/>
            <a:ext cx="2009824" cy="134865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</a:rPr>
              <a:t>Check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points</a:t>
            </a:r>
          </a:p>
        </p:txBody>
      </p:sp>
      <p:sp>
        <p:nvSpPr>
          <p:cNvPr id="8" name="Oval 7"/>
          <p:cNvSpPr/>
          <p:nvPr/>
        </p:nvSpPr>
        <p:spPr>
          <a:xfrm>
            <a:off x="3388628" y="4744613"/>
            <a:ext cx="1903237" cy="134865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</a:rPr>
              <a:t>One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Chain</a:t>
            </a:r>
          </a:p>
        </p:txBody>
      </p:sp>
      <p:sp>
        <p:nvSpPr>
          <p:cNvPr id="9" name="Oval 8"/>
          <p:cNvSpPr/>
          <p:nvPr/>
        </p:nvSpPr>
        <p:spPr>
          <a:xfrm>
            <a:off x="2936570" y="2437396"/>
            <a:ext cx="1913603" cy="1348654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</a:rPr>
              <a:t>Violation</a:t>
            </a:r>
            <a:br>
              <a:rPr lang="en-US" sz="1400" dirty="0">
                <a:solidFill>
                  <a:schemeClr val="tx1"/>
                </a:solidFill>
              </a:rPr>
            </a:br>
            <a:r>
              <a:rPr lang="en-US" sz="1400" dirty="0">
                <a:solidFill>
                  <a:schemeClr val="tx1"/>
                </a:solidFill>
              </a:rPr>
              <a:t>&amp; frauds</a:t>
            </a:r>
          </a:p>
        </p:txBody>
      </p:sp>
      <p:sp>
        <p:nvSpPr>
          <p:cNvPr id="10" name="Oval 9"/>
          <p:cNvSpPr/>
          <p:nvPr/>
        </p:nvSpPr>
        <p:spPr>
          <a:xfrm>
            <a:off x="6902467" y="966917"/>
            <a:ext cx="453312" cy="402176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11" name="Oval 10"/>
          <p:cNvSpPr/>
          <p:nvPr/>
        </p:nvSpPr>
        <p:spPr>
          <a:xfrm>
            <a:off x="9207144" y="2647266"/>
            <a:ext cx="453312" cy="402176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12" name="Oval 11"/>
          <p:cNvSpPr/>
          <p:nvPr/>
        </p:nvSpPr>
        <p:spPr>
          <a:xfrm>
            <a:off x="8753832" y="4922019"/>
            <a:ext cx="453312" cy="402176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13" name="Oval 12"/>
          <p:cNvSpPr/>
          <p:nvPr/>
        </p:nvSpPr>
        <p:spPr>
          <a:xfrm>
            <a:off x="4623517" y="2658364"/>
            <a:ext cx="453312" cy="402176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4" name="Oval 13"/>
          <p:cNvSpPr/>
          <p:nvPr/>
        </p:nvSpPr>
        <p:spPr>
          <a:xfrm>
            <a:off x="4956519" y="4922019"/>
            <a:ext cx="453312" cy="402176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13029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9601" y="1059441"/>
            <a:ext cx="2137063" cy="807446"/>
          </a:xfrm>
        </p:spPr>
        <p:txBody>
          <a:bodyPr/>
          <a:lstStyle/>
          <a:p>
            <a:pPr algn="ctr"/>
            <a:r>
              <a:rPr lang="en-US" dirty="0"/>
              <a:t>Casper</a:t>
            </a:r>
          </a:p>
        </p:txBody>
      </p:sp>
      <p:sp>
        <p:nvSpPr>
          <p:cNvPr id="4" name="Left-Right Arrow 3"/>
          <p:cNvSpPr/>
          <p:nvPr/>
        </p:nvSpPr>
        <p:spPr>
          <a:xfrm flipH="1">
            <a:off x="1714501" y="2413446"/>
            <a:ext cx="9212068" cy="2969756"/>
          </a:xfrm>
          <a:prstGeom prst="leftRightArrow">
            <a:avLst/>
          </a:prstGeom>
          <a:solidFill>
            <a:schemeClr val="bg1"/>
          </a:solidFill>
          <a:ln w="12700">
            <a:gradFill>
              <a:gsLst>
                <a:gs pos="35000">
                  <a:schemeClr val="accent1"/>
                </a:gs>
                <a:gs pos="62000">
                  <a:schemeClr val="accent2"/>
                </a:gs>
              </a:gsLst>
              <a:lin ang="108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07081" y="5340178"/>
            <a:ext cx="1903256" cy="5755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Timeline not ready yet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Perhaps 2019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320535" y="2413446"/>
            <a:ext cx="0" cy="3102344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91445" y="3499932"/>
            <a:ext cx="1903256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Casper (</a:t>
            </a:r>
            <a:r>
              <a:rPr lang="en-US" sz="1200" b="1" dirty="0" err="1"/>
              <a:t>PoS</a:t>
            </a:r>
            <a:r>
              <a:rPr lang="en-US" sz="1200" b="1" dirty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Final version of Casper. Will be implemented after the FFG version.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96545" y="3499932"/>
            <a:ext cx="2462225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Casper FFG (Pow/</a:t>
            </a:r>
            <a:r>
              <a:rPr lang="en-US" sz="1200" b="1" dirty="0" err="1"/>
              <a:t>PoS</a:t>
            </a:r>
            <a:r>
              <a:rPr lang="en-US" sz="1200" b="1" dirty="0"/>
              <a:t>)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Hybrid version of Casper. It helps in switching from Proof of Work to Proof of Stake.</a:t>
            </a:r>
          </a:p>
        </p:txBody>
      </p:sp>
      <p:sp>
        <p:nvSpPr>
          <p:cNvPr id="9" name="Triangle 8"/>
          <p:cNvSpPr/>
          <p:nvPr/>
        </p:nvSpPr>
        <p:spPr>
          <a:xfrm rot="16200000">
            <a:off x="967773" y="3177815"/>
            <a:ext cx="2988040" cy="1459305"/>
          </a:xfrm>
          <a:prstGeom prst="triangl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iangle 9"/>
          <p:cNvSpPr/>
          <p:nvPr/>
        </p:nvSpPr>
        <p:spPr>
          <a:xfrm rot="5400000" flipH="1">
            <a:off x="8703545" y="3177816"/>
            <a:ext cx="2988040" cy="1459305"/>
          </a:xfrm>
          <a:prstGeom prst="triangle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3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Oval 6"/>
          <p:cNvSpPr/>
          <p:nvPr/>
        </p:nvSpPr>
        <p:spPr>
          <a:xfrm>
            <a:off x="4846824" y="2179824"/>
            <a:ext cx="2497728" cy="2497728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r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095999" y="5337544"/>
            <a:ext cx="0" cy="1646352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29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838086" y="2542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5748086" y="2495726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0532" y="272522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0532" y="533354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h(1)=1</a:t>
            </a:r>
          </a:p>
        </p:txBody>
      </p:sp>
      <p:cxnSp>
        <p:nvCxnSpPr>
          <p:cNvPr id="20" name="Straight Connector 19"/>
          <p:cNvCxnSpPr>
            <a:stCxn id="7" idx="4"/>
          </p:cNvCxnSpPr>
          <p:nvPr/>
        </p:nvCxnSpPr>
        <p:spPr>
          <a:xfrm>
            <a:off x="6108086" y="3215726"/>
            <a:ext cx="0" cy="357261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7" idx="0"/>
          </p:cNvCxnSpPr>
          <p:nvPr/>
        </p:nvCxnSpPr>
        <p:spPr>
          <a:xfrm>
            <a:off x="6108086" y="794259"/>
            <a:ext cx="0" cy="170146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0"/>
          </p:cNvCxnSpPr>
          <p:nvPr/>
        </p:nvCxnSpPr>
        <p:spPr>
          <a:xfrm>
            <a:off x="6095999" y="-835415"/>
            <a:ext cx="12087" cy="108967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3"/>
          <p:cNvSpPr/>
          <p:nvPr/>
        </p:nvSpPr>
        <p:spPr>
          <a:xfrm>
            <a:off x="5838086" y="1001827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</p:txBody>
      </p:sp>
      <p:sp>
        <p:nvSpPr>
          <p:cNvPr id="34" name="TextBox 11"/>
          <p:cNvSpPr txBox="1"/>
          <p:nvPr/>
        </p:nvSpPr>
        <p:spPr>
          <a:xfrm>
            <a:off x="6546574" y="1009525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2</a:t>
            </a:r>
          </a:p>
        </p:txBody>
      </p:sp>
      <p:sp>
        <p:nvSpPr>
          <p:cNvPr id="40" name="Oval 3"/>
          <p:cNvSpPr/>
          <p:nvPr/>
        </p:nvSpPr>
        <p:spPr>
          <a:xfrm>
            <a:off x="5838086" y="1752924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3</a:t>
            </a:r>
          </a:p>
        </p:txBody>
      </p:sp>
      <p:sp>
        <p:nvSpPr>
          <p:cNvPr id="58" name="TextBox 12"/>
          <p:cNvSpPr txBox="1"/>
          <p:nvPr/>
        </p:nvSpPr>
        <p:spPr>
          <a:xfrm>
            <a:off x="6546574" y="125063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h(2)=2</a:t>
            </a:r>
          </a:p>
        </p:txBody>
      </p:sp>
      <p:sp>
        <p:nvSpPr>
          <p:cNvPr id="59" name="TextBox 11"/>
          <p:cNvSpPr txBox="1"/>
          <p:nvPr/>
        </p:nvSpPr>
        <p:spPr>
          <a:xfrm>
            <a:off x="4490532" y="1734765"/>
            <a:ext cx="116179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3</a:t>
            </a:r>
          </a:p>
        </p:txBody>
      </p:sp>
      <p:sp>
        <p:nvSpPr>
          <p:cNvPr id="60" name="TextBox 12"/>
          <p:cNvSpPr txBox="1"/>
          <p:nvPr/>
        </p:nvSpPr>
        <p:spPr>
          <a:xfrm>
            <a:off x="4490532" y="197587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h(3)=3</a:t>
            </a:r>
          </a:p>
        </p:txBody>
      </p:sp>
      <p:sp>
        <p:nvSpPr>
          <p:cNvPr id="61" name="TextBox 11"/>
          <p:cNvSpPr txBox="1"/>
          <p:nvPr/>
        </p:nvSpPr>
        <p:spPr>
          <a:xfrm>
            <a:off x="6546574" y="2606509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4</a:t>
            </a:r>
          </a:p>
        </p:txBody>
      </p:sp>
      <p:sp>
        <p:nvSpPr>
          <p:cNvPr id="62" name="TextBox 12"/>
          <p:cNvSpPr txBox="1"/>
          <p:nvPr/>
        </p:nvSpPr>
        <p:spPr>
          <a:xfrm>
            <a:off x="6546574" y="2847621"/>
            <a:ext cx="1167554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Checkpoint.  h(4)=4</a:t>
            </a:r>
          </a:p>
        </p:txBody>
      </p:sp>
      <p:cxnSp>
        <p:nvCxnSpPr>
          <p:cNvPr id="63" name="Straight Connector 22"/>
          <p:cNvCxnSpPr>
            <a:stCxn id="40" idx="3"/>
            <a:endCxn id="66" idx="7"/>
          </p:cNvCxnSpPr>
          <p:nvPr/>
        </p:nvCxnSpPr>
        <p:spPr>
          <a:xfrm flipH="1">
            <a:off x="5262350" y="2213843"/>
            <a:ext cx="654817" cy="50952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3"/>
          <p:cNvSpPr/>
          <p:nvPr/>
        </p:nvSpPr>
        <p:spPr>
          <a:xfrm>
            <a:off x="4801431" y="2644286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4.1</a:t>
            </a:r>
          </a:p>
        </p:txBody>
      </p:sp>
      <p:sp>
        <p:nvSpPr>
          <p:cNvPr id="74" name="Oval 3"/>
          <p:cNvSpPr/>
          <p:nvPr/>
        </p:nvSpPr>
        <p:spPr>
          <a:xfrm>
            <a:off x="5825999" y="3418528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5" name="Oval 3"/>
          <p:cNvSpPr/>
          <p:nvPr/>
        </p:nvSpPr>
        <p:spPr>
          <a:xfrm>
            <a:off x="5825999" y="41657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6" name="Oval 3"/>
          <p:cNvSpPr/>
          <p:nvPr/>
        </p:nvSpPr>
        <p:spPr>
          <a:xfrm>
            <a:off x="5825999" y="4912990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8" name="Oval 6"/>
          <p:cNvSpPr/>
          <p:nvPr/>
        </p:nvSpPr>
        <p:spPr>
          <a:xfrm>
            <a:off x="5735999" y="5660221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24" name="TextBox 8"/>
          <p:cNvSpPr txBox="1"/>
          <p:nvPr/>
        </p:nvSpPr>
        <p:spPr>
          <a:xfrm>
            <a:off x="603375" y="3735097"/>
            <a:ext cx="3887157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dirty="0"/>
              <a:t>“</a:t>
            </a:r>
            <a:r>
              <a:rPr lang="it-IT" sz="2400" dirty="0" err="1"/>
              <a:t>Follow</a:t>
            </a:r>
            <a:r>
              <a:rPr lang="it-IT" sz="2400" dirty="0"/>
              <a:t> the </a:t>
            </a:r>
            <a:r>
              <a:rPr lang="it-IT" sz="2400" dirty="0" err="1">
                <a:solidFill>
                  <a:schemeClr val="accent1"/>
                </a:solidFill>
              </a:rPr>
              <a:t>chain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err="1"/>
              <a:t>containing</a:t>
            </a:r>
            <a:r>
              <a:rPr lang="it-IT" sz="2400" dirty="0"/>
              <a:t> the </a:t>
            </a:r>
            <a:r>
              <a:rPr lang="it-IT" sz="2400" dirty="0" err="1"/>
              <a:t>justified</a:t>
            </a:r>
            <a:r>
              <a:rPr lang="it-IT" sz="2400" dirty="0"/>
              <a:t> checkpoint of the </a:t>
            </a:r>
            <a:r>
              <a:rPr lang="it-IT" sz="2400" dirty="0" err="1"/>
              <a:t>greatest</a:t>
            </a:r>
            <a:r>
              <a:rPr lang="it-IT" sz="2400" dirty="0"/>
              <a:t> </a:t>
            </a:r>
            <a:r>
              <a:rPr lang="it-IT" sz="2400" dirty="0" err="1"/>
              <a:t>height</a:t>
            </a:r>
            <a:r>
              <a:rPr lang="it-IT" sz="2400" dirty="0"/>
              <a:t>.”</a:t>
            </a:r>
            <a:endParaRPr lang="en-US" sz="2400" dirty="0">
              <a:ea typeface="Titillium Light" charset="0"/>
              <a:cs typeface="Titillium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80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838086" y="2542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5748086" y="2495726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0532" y="272522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0532" y="533354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h(1)=1</a:t>
            </a:r>
          </a:p>
        </p:txBody>
      </p:sp>
      <p:cxnSp>
        <p:nvCxnSpPr>
          <p:cNvPr id="20" name="Straight Connector 19"/>
          <p:cNvCxnSpPr>
            <a:stCxn id="7" idx="4"/>
          </p:cNvCxnSpPr>
          <p:nvPr/>
        </p:nvCxnSpPr>
        <p:spPr>
          <a:xfrm>
            <a:off x="6108086" y="3215726"/>
            <a:ext cx="0" cy="357261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7" idx="0"/>
          </p:cNvCxnSpPr>
          <p:nvPr/>
        </p:nvCxnSpPr>
        <p:spPr>
          <a:xfrm>
            <a:off x="6108086" y="794259"/>
            <a:ext cx="0" cy="170146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0"/>
          </p:cNvCxnSpPr>
          <p:nvPr/>
        </p:nvCxnSpPr>
        <p:spPr>
          <a:xfrm>
            <a:off x="6095999" y="-835415"/>
            <a:ext cx="12087" cy="108967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3"/>
          <p:cNvSpPr/>
          <p:nvPr/>
        </p:nvSpPr>
        <p:spPr>
          <a:xfrm>
            <a:off x="5838086" y="1001827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</p:txBody>
      </p:sp>
      <p:sp>
        <p:nvSpPr>
          <p:cNvPr id="34" name="TextBox 11"/>
          <p:cNvSpPr txBox="1"/>
          <p:nvPr/>
        </p:nvSpPr>
        <p:spPr>
          <a:xfrm>
            <a:off x="6546574" y="1009525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2</a:t>
            </a:r>
          </a:p>
        </p:txBody>
      </p:sp>
      <p:sp>
        <p:nvSpPr>
          <p:cNvPr id="40" name="Oval 3"/>
          <p:cNvSpPr/>
          <p:nvPr/>
        </p:nvSpPr>
        <p:spPr>
          <a:xfrm>
            <a:off x="5838086" y="1752924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3</a:t>
            </a:r>
          </a:p>
        </p:txBody>
      </p:sp>
      <p:sp>
        <p:nvSpPr>
          <p:cNvPr id="58" name="TextBox 12"/>
          <p:cNvSpPr txBox="1"/>
          <p:nvPr/>
        </p:nvSpPr>
        <p:spPr>
          <a:xfrm>
            <a:off x="6546574" y="125063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h(2)=2</a:t>
            </a:r>
          </a:p>
        </p:txBody>
      </p:sp>
      <p:sp>
        <p:nvSpPr>
          <p:cNvPr id="59" name="TextBox 11"/>
          <p:cNvSpPr txBox="1"/>
          <p:nvPr/>
        </p:nvSpPr>
        <p:spPr>
          <a:xfrm>
            <a:off x="4490532" y="1734765"/>
            <a:ext cx="116179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3</a:t>
            </a:r>
          </a:p>
        </p:txBody>
      </p:sp>
      <p:sp>
        <p:nvSpPr>
          <p:cNvPr id="60" name="TextBox 12"/>
          <p:cNvSpPr txBox="1"/>
          <p:nvPr/>
        </p:nvSpPr>
        <p:spPr>
          <a:xfrm>
            <a:off x="4490532" y="197587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h(3)=3</a:t>
            </a:r>
          </a:p>
        </p:txBody>
      </p:sp>
      <p:sp>
        <p:nvSpPr>
          <p:cNvPr id="61" name="TextBox 11"/>
          <p:cNvSpPr txBox="1"/>
          <p:nvPr/>
        </p:nvSpPr>
        <p:spPr>
          <a:xfrm>
            <a:off x="6546574" y="2606509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4</a:t>
            </a:r>
          </a:p>
        </p:txBody>
      </p:sp>
      <p:sp>
        <p:nvSpPr>
          <p:cNvPr id="62" name="TextBox 12"/>
          <p:cNvSpPr txBox="1"/>
          <p:nvPr/>
        </p:nvSpPr>
        <p:spPr>
          <a:xfrm>
            <a:off x="6546574" y="2847621"/>
            <a:ext cx="1167554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Checkpoint.  h(4)=4</a:t>
            </a:r>
          </a:p>
        </p:txBody>
      </p:sp>
      <p:cxnSp>
        <p:nvCxnSpPr>
          <p:cNvPr id="63" name="Straight Connector 22"/>
          <p:cNvCxnSpPr>
            <a:stCxn id="40" idx="3"/>
            <a:endCxn id="66" idx="7"/>
          </p:cNvCxnSpPr>
          <p:nvPr/>
        </p:nvCxnSpPr>
        <p:spPr>
          <a:xfrm flipH="1">
            <a:off x="5262350" y="2213843"/>
            <a:ext cx="654817" cy="50952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3"/>
          <p:cNvSpPr/>
          <p:nvPr/>
        </p:nvSpPr>
        <p:spPr>
          <a:xfrm>
            <a:off x="4801431" y="2644286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4.1</a:t>
            </a:r>
          </a:p>
        </p:txBody>
      </p:sp>
      <p:sp>
        <p:nvSpPr>
          <p:cNvPr id="74" name="Oval 3"/>
          <p:cNvSpPr/>
          <p:nvPr/>
        </p:nvSpPr>
        <p:spPr>
          <a:xfrm>
            <a:off x="5825999" y="3418528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5" name="Oval 3"/>
          <p:cNvSpPr/>
          <p:nvPr/>
        </p:nvSpPr>
        <p:spPr>
          <a:xfrm>
            <a:off x="5825999" y="41657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6" name="Oval 3"/>
          <p:cNvSpPr/>
          <p:nvPr/>
        </p:nvSpPr>
        <p:spPr>
          <a:xfrm>
            <a:off x="5825999" y="4912990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8" name="Oval 6"/>
          <p:cNvSpPr/>
          <p:nvPr/>
        </p:nvSpPr>
        <p:spPr>
          <a:xfrm>
            <a:off x="5735999" y="5660221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24" name="Oval 3"/>
          <p:cNvSpPr/>
          <p:nvPr/>
        </p:nvSpPr>
        <p:spPr>
          <a:xfrm>
            <a:off x="2348457" y="2542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1</a:t>
            </a:r>
          </a:p>
        </p:txBody>
      </p:sp>
      <p:sp>
        <p:nvSpPr>
          <p:cNvPr id="25" name="Oval 6"/>
          <p:cNvSpPr/>
          <p:nvPr/>
        </p:nvSpPr>
        <p:spPr>
          <a:xfrm>
            <a:off x="2258457" y="2495726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</a:t>
            </a:r>
          </a:p>
        </p:txBody>
      </p:sp>
      <p:sp>
        <p:nvSpPr>
          <p:cNvPr id="27" name="TextBox 11"/>
          <p:cNvSpPr txBox="1"/>
          <p:nvPr/>
        </p:nvSpPr>
        <p:spPr>
          <a:xfrm>
            <a:off x="1000903" y="272522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1</a:t>
            </a:r>
          </a:p>
        </p:txBody>
      </p:sp>
      <p:sp>
        <p:nvSpPr>
          <p:cNvPr id="28" name="TextBox 12"/>
          <p:cNvSpPr txBox="1"/>
          <p:nvPr/>
        </p:nvSpPr>
        <p:spPr>
          <a:xfrm>
            <a:off x="1000903" y="533354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h(1)=1</a:t>
            </a:r>
          </a:p>
        </p:txBody>
      </p:sp>
      <p:cxnSp>
        <p:nvCxnSpPr>
          <p:cNvPr id="30" name="Straight Connector 19"/>
          <p:cNvCxnSpPr>
            <a:stCxn id="31" idx="4"/>
          </p:cNvCxnSpPr>
          <p:nvPr/>
        </p:nvCxnSpPr>
        <p:spPr>
          <a:xfrm>
            <a:off x="2618457" y="3215726"/>
            <a:ext cx="0" cy="357261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22"/>
          <p:cNvCxnSpPr>
            <a:stCxn id="27" idx="4"/>
            <a:endCxn id="31" idx="0"/>
          </p:cNvCxnSpPr>
          <p:nvPr/>
        </p:nvCxnSpPr>
        <p:spPr>
          <a:xfrm>
            <a:off x="2618457" y="794259"/>
            <a:ext cx="0" cy="170146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25"/>
          <p:cNvCxnSpPr>
            <a:endCxn id="27" idx="0"/>
          </p:cNvCxnSpPr>
          <p:nvPr/>
        </p:nvCxnSpPr>
        <p:spPr>
          <a:xfrm>
            <a:off x="2606370" y="-835415"/>
            <a:ext cx="12087" cy="108967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"/>
          <p:cNvSpPr/>
          <p:nvPr/>
        </p:nvSpPr>
        <p:spPr>
          <a:xfrm>
            <a:off x="2348457" y="1001827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</p:txBody>
      </p:sp>
      <p:sp>
        <p:nvSpPr>
          <p:cNvPr id="35" name="TextBox 11"/>
          <p:cNvSpPr txBox="1"/>
          <p:nvPr/>
        </p:nvSpPr>
        <p:spPr>
          <a:xfrm>
            <a:off x="3056945" y="1009525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2</a:t>
            </a:r>
          </a:p>
        </p:txBody>
      </p:sp>
      <p:sp>
        <p:nvSpPr>
          <p:cNvPr id="36" name="Oval 3"/>
          <p:cNvSpPr/>
          <p:nvPr/>
        </p:nvSpPr>
        <p:spPr>
          <a:xfrm>
            <a:off x="2348457" y="1752924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3</a:t>
            </a:r>
          </a:p>
        </p:txBody>
      </p:sp>
      <p:sp>
        <p:nvSpPr>
          <p:cNvPr id="37" name="TextBox 12"/>
          <p:cNvSpPr txBox="1"/>
          <p:nvPr/>
        </p:nvSpPr>
        <p:spPr>
          <a:xfrm>
            <a:off x="3056945" y="125063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h(2)=2</a:t>
            </a:r>
          </a:p>
        </p:txBody>
      </p:sp>
      <p:sp>
        <p:nvSpPr>
          <p:cNvPr id="38" name="TextBox 11"/>
          <p:cNvSpPr txBox="1"/>
          <p:nvPr/>
        </p:nvSpPr>
        <p:spPr>
          <a:xfrm>
            <a:off x="1000903" y="1734765"/>
            <a:ext cx="116179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3</a:t>
            </a:r>
          </a:p>
        </p:txBody>
      </p:sp>
      <p:sp>
        <p:nvSpPr>
          <p:cNvPr id="39" name="TextBox 12"/>
          <p:cNvSpPr txBox="1"/>
          <p:nvPr/>
        </p:nvSpPr>
        <p:spPr>
          <a:xfrm>
            <a:off x="1000903" y="197587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h(3)=3</a:t>
            </a:r>
          </a:p>
        </p:txBody>
      </p:sp>
      <p:sp>
        <p:nvSpPr>
          <p:cNvPr id="41" name="TextBox 11"/>
          <p:cNvSpPr txBox="1"/>
          <p:nvPr/>
        </p:nvSpPr>
        <p:spPr>
          <a:xfrm>
            <a:off x="3056945" y="2606509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4</a:t>
            </a:r>
          </a:p>
        </p:txBody>
      </p:sp>
      <p:sp>
        <p:nvSpPr>
          <p:cNvPr id="42" name="TextBox 12"/>
          <p:cNvSpPr txBox="1"/>
          <p:nvPr/>
        </p:nvSpPr>
        <p:spPr>
          <a:xfrm>
            <a:off x="3056945" y="2847621"/>
            <a:ext cx="1167554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Checkpoint.  h(4)=4</a:t>
            </a:r>
          </a:p>
        </p:txBody>
      </p:sp>
      <p:cxnSp>
        <p:nvCxnSpPr>
          <p:cNvPr id="43" name="Straight Connector 22"/>
          <p:cNvCxnSpPr/>
          <p:nvPr/>
        </p:nvCxnSpPr>
        <p:spPr>
          <a:xfrm flipH="1">
            <a:off x="1772721" y="2213843"/>
            <a:ext cx="654817" cy="50952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3"/>
          <p:cNvSpPr/>
          <p:nvPr/>
        </p:nvSpPr>
        <p:spPr>
          <a:xfrm>
            <a:off x="1311802" y="2644286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4.1</a:t>
            </a:r>
          </a:p>
        </p:txBody>
      </p:sp>
      <p:sp>
        <p:nvSpPr>
          <p:cNvPr id="45" name="Oval 3"/>
          <p:cNvSpPr/>
          <p:nvPr/>
        </p:nvSpPr>
        <p:spPr>
          <a:xfrm>
            <a:off x="2336370" y="3418528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46" name="Oval 3"/>
          <p:cNvSpPr/>
          <p:nvPr/>
        </p:nvSpPr>
        <p:spPr>
          <a:xfrm>
            <a:off x="2336370" y="41657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47" name="Oval 3"/>
          <p:cNvSpPr/>
          <p:nvPr/>
        </p:nvSpPr>
        <p:spPr>
          <a:xfrm>
            <a:off x="2336370" y="4912990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48" name="Oval 6"/>
          <p:cNvSpPr/>
          <p:nvPr/>
        </p:nvSpPr>
        <p:spPr>
          <a:xfrm>
            <a:off x="2246370" y="5660221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49" name="Oval 3"/>
          <p:cNvSpPr/>
          <p:nvPr/>
        </p:nvSpPr>
        <p:spPr>
          <a:xfrm>
            <a:off x="9429227" y="2542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1</a:t>
            </a:r>
          </a:p>
        </p:txBody>
      </p:sp>
      <p:sp>
        <p:nvSpPr>
          <p:cNvPr id="50" name="Oval 6"/>
          <p:cNvSpPr/>
          <p:nvPr/>
        </p:nvSpPr>
        <p:spPr>
          <a:xfrm>
            <a:off x="9339227" y="2495726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</a:t>
            </a:r>
          </a:p>
        </p:txBody>
      </p:sp>
      <p:sp>
        <p:nvSpPr>
          <p:cNvPr id="51" name="TextBox 11"/>
          <p:cNvSpPr txBox="1"/>
          <p:nvPr/>
        </p:nvSpPr>
        <p:spPr>
          <a:xfrm>
            <a:off x="8081673" y="272522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1</a:t>
            </a:r>
          </a:p>
        </p:txBody>
      </p:sp>
      <p:sp>
        <p:nvSpPr>
          <p:cNvPr id="52" name="TextBox 12"/>
          <p:cNvSpPr txBox="1"/>
          <p:nvPr/>
        </p:nvSpPr>
        <p:spPr>
          <a:xfrm>
            <a:off x="8081673" y="533354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h(1)=1</a:t>
            </a:r>
          </a:p>
        </p:txBody>
      </p:sp>
      <p:cxnSp>
        <p:nvCxnSpPr>
          <p:cNvPr id="53" name="Straight Connector 19"/>
          <p:cNvCxnSpPr>
            <a:stCxn id="54" idx="4"/>
          </p:cNvCxnSpPr>
          <p:nvPr/>
        </p:nvCxnSpPr>
        <p:spPr>
          <a:xfrm>
            <a:off x="9699227" y="3215726"/>
            <a:ext cx="0" cy="357261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22"/>
          <p:cNvCxnSpPr>
            <a:stCxn id="51" idx="4"/>
            <a:endCxn id="54" idx="0"/>
          </p:cNvCxnSpPr>
          <p:nvPr/>
        </p:nvCxnSpPr>
        <p:spPr>
          <a:xfrm>
            <a:off x="9699227" y="794259"/>
            <a:ext cx="0" cy="170146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25"/>
          <p:cNvCxnSpPr>
            <a:endCxn id="51" idx="0"/>
          </p:cNvCxnSpPr>
          <p:nvPr/>
        </p:nvCxnSpPr>
        <p:spPr>
          <a:xfrm>
            <a:off x="9687140" y="-835415"/>
            <a:ext cx="12087" cy="108967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3"/>
          <p:cNvSpPr/>
          <p:nvPr/>
        </p:nvSpPr>
        <p:spPr>
          <a:xfrm>
            <a:off x="9429227" y="1001827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</p:txBody>
      </p:sp>
      <p:sp>
        <p:nvSpPr>
          <p:cNvPr id="57" name="TextBox 11"/>
          <p:cNvSpPr txBox="1"/>
          <p:nvPr/>
        </p:nvSpPr>
        <p:spPr>
          <a:xfrm>
            <a:off x="10137715" y="1009525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2</a:t>
            </a:r>
          </a:p>
        </p:txBody>
      </p:sp>
      <p:sp>
        <p:nvSpPr>
          <p:cNvPr id="64" name="Oval 3"/>
          <p:cNvSpPr/>
          <p:nvPr/>
        </p:nvSpPr>
        <p:spPr>
          <a:xfrm>
            <a:off x="9429227" y="1752924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3</a:t>
            </a:r>
          </a:p>
        </p:txBody>
      </p:sp>
      <p:sp>
        <p:nvSpPr>
          <p:cNvPr id="65" name="TextBox 12"/>
          <p:cNvSpPr txBox="1"/>
          <p:nvPr/>
        </p:nvSpPr>
        <p:spPr>
          <a:xfrm>
            <a:off x="10137715" y="125063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h(2)=2</a:t>
            </a:r>
          </a:p>
        </p:txBody>
      </p:sp>
      <p:sp>
        <p:nvSpPr>
          <p:cNvPr id="67" name="TextBox 11"/>
          <p:cNvSpPr txBox="1"/>
          <p:nvPr/>
        </p:nvSpPr>
        <p:spPr>
          <a:xfrm>
            <a:off x="8081673" y="1734765"/>
            <a:ext cx="116179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3</a:t>
            </a:r>
          </a:p>
        </p:txBody>
      </p:sp>
      <p:sp>
        <p:nvSpPr>
          <p:cNvPr id="68" name="TextBox 12"/>
          <p:cNvSpPr txBox="1"/>
          <p:nvPr/>
        </p:nvSpPr>
        <p:spPr>
          <a:xfrm>
            <a:off x="8081673" y="197587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h(3)=3</a:t>
            </a:r>
          </a:p>
        </p:txBody>
      </p:sp>
      <p:sp>
        <p:nvSpPr>
          <p:cNvPr id="69" name="TextBox 11"/>
          <p:cNvSpPr txBox="1"/>
          <p:nvPr/>
        </p:nvSpPr>
        <p:spPr>
          <a:xfrm>
            <a:off x="10137715" y="2606509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4</a:t>
            </a:r>
          </a:p>
        </p:txBody>
      </p:sp>
      <p:sp>
        <p:nvSpPr>
          <p:cNvPr id="70" name="TextBox 12"/>
          <p:cNvSpPr txBox="1"/>
          <p:nvPr/>
        </p:nvSpPr>
        <p:spPr>
          <a:xfrm>
            <a:off x="10137715" y="2847621"/>
            <a:ext cx="1167554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Checkpoint.  h(4)=4</a:t>
            </a:r>
          </a:p>
        </p:txBody>
      </p:sp>
      <p:cxnSp>
        <p:nvCxnSpPr>
          <p:cNvPr id="71" name="Straight Connector 22"/>
          <p:cNvCxnSpPr/>
          <p:nvPr/>
        </p:nvCxnSpPr>
        <p:spPr>
          <a:xfrm flipH="1">
            <a:off x="8853491" y="2213843"/>
            <a:ext cx="654817" cy="50952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3"/>
          <p:cNvSpPr/>
          <p:nvPr/>
        </p:nvSpPr>
        <p:spPr>
          <a:xfrm>
            <a:off x="8392572" y="2644286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4.1</a:t>
            </a:r>
          </a:p>
        </p:txBody>
      </p:sp>
      <p:sp>
        <p:nvSpPr>
          <p:cNvPr id="73" name="Oval 3"/>
          <p:cNvSpPr/>
          <p:nvPr/>
        </p:nvSpPr>
        <p:spPr>
          <a:xfrm>
            <a:off x="9417140" y="3418528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7" name="Oval 3"/>
          <p:cNvSpPr/>
          <p:nvPr/>
        </p:nvSpPr>
        <p:spPr>
          <a:xfrm>
            <a:off x="9417140" y="41657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9" name="Oval 3"/>
          <p:cNvSpPr/>
          <p:nvPr/>
        </p:nvSpPr>
        <p:spPr>
          <a:xfrm>
            <a:off x="9417140" y="4912990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80" name="Oval 6"/>
          <p:cNvSpPr/>
          <p:nvPr/>
        </p:nvSpPr>
        <p:spPr>
          <a:xfrm>
            <a:off x="9327140" y="5660221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79224580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838086" y="2542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5748086" y="2495726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0532" y="272522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0532" y="533354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h(1)=1</a:t>
            </a:r>
          </a:p>
        </p:txBody>
      </p:sp>
      <p:cxnSp>
        <p:nvCxnSpPr>
          <p:cNvPr id="20" name="Straight Connector 19"/>
          <p:cNvCxnSpPr>
            <a:stCxn id="7" idx="4"/>
          </p:cNvCxnSpPr>
          <p:nvPr/>
        </p:nvCxnSpPr>
        <p:spPr>
          <a:xfrm>
            <a:off x="6108086" y="3215726"/>
            <a:ext cx="0" cy="357261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" idx="4"/>
            <a:endCxn id="7" idx="0"/>
          </p:cNvCxnSpPr>
          <p:nvPr/>
        </p:nvCxnSpPr>
        <p:spPr>
          <a:xfrm>
            <a:off x="6108086" y="794259"/>
            <a:ext cx="0" cy="170146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0"/>
          </p:cNvCxnSpPr>
          <p:nvPr/>
        </p:nvCxnSpPr>
        <p:spPr>
          <a:xfrm>
            <a:off x="6095999" y="-835415"/>
            <a:ext cx="12087" cy="1089674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3"/>
          <p:cNvSpPr/>
          <p:nvPr/>
        </p:nvSpPr>
        <p:spPr>
          <a:xfrm>
            <a:off x="5838086" y="1001827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</p:txBody>
      </p:sp>
      <p:sp>
        <p:nvSpPr>
          <p:cNvPr id="34" name="TextBox 11"/>
          <p:cNvSpPr txBox="1"/>
          <p:nvPr/>
        </p:nvSpPr>
        <p:spPr>
          <a:xfrm>
            <a:off x="6546574" y="1009525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2</a:t>
            </a:r>
          </a:p>
        </p:txBody>
      </p:sp>
      <p:sp>
        <p:nvSpPr>
          <p:cNvPr id="40" name="Oval 3"/>
          <p:cNvSpPr/>
          <p:nvPr/>
        </p:nvSpPr>
        <p:spPr>
          <a:xfrm>
            <a:off x="5838086" y="1752924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3</a:t>
            </a:r>
          </a:p>
        </p:txBody>
      </p:sp>
      <p:sp>
        <p:nvSpPr>
          <p:cNvPr id="58" name="TextBox 12"/>
          <p:cNvSpPr txBox="1"/>
          <p:nvPr/>
        </p:nvSpPr>
        <p:spPr>
          <a:xfrm>
            <a:off x="6546574" y="125063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h(2)=2</a:t>
            </a:r>
          </a:p>
        </p:txBody>
      </p:sp>
      <p:sp>
        <p:nvSpPr>
          <p:cNvPr id="59" name="TextBox 11"/>
          <p:cNvSpPr txBox="1"/>
          <p:nvPr/>
        </p:nvSpPr>
        <p:spPr>
          <a:xfrm>
            <a:off x="4490532" y="1734765"/>
            <a:ext cx="1161798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3</a:t>
            </a:r>
          </a:p>
        </p:txBody>
      </p:sp>
      <p:sp>
        <p:nvSpPr>
          <p:cNvPr id="60" name="TextBox 12"/>
          <p:cNvSpPr txBox="1"/>
          <p:nvPr/>
        </p:nvSpPr>
        <p:spPr>
          <a:xfrm>
            <a:off x="4490532" y="1975877"/>
            <a:ext cx="1167554" cy="26090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Simple Block.  h(3)=3</a:t>
            </a:r>
          </a:p>
        </p:txBody>
      </p:sp>
      <p:sp>
        <p:nvSpPr>
          <p:cNvPr id="61" name="TextBox 11"/>
          <p:cNvSpPr txBox="1"/>
          <p:nvPr/>
        </p:nvSpPr>
        <p:spPr>
          <a:xfrm>
            <a:off x="6546574" y="2606509"/>
            <a:ext cx="1167554" cy="30777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1400" b="1" dirty="0">
                <a:latin typeface="Open Sans" charset="0"/>
                <a:ea typeface="Open Sans" charset="0"/>
                <a:cs typeface="Open Sans" charset="0"/>
              </a:rPr>
              <a:t>Block 4</a:t>
            </a:r>
          </a:p>
        </p:txBody>
      </p:sp>
      <p:sp>
        <p:nvSpPr>
          <p:cNvPr id="62" name="TextBox 12"/>
          <p:cNvSpPr txBox="1"/>
          <p:nvPr/>
        </p:nvSpPr>
        <p:spPr>
          <a:xfrm>
            <a:off x="6546574" y="2847621"/>
            <a:ext cx="1167554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Checkpoint.  h(4)=4</a:t>
            </a:r>
          </a:p>
        </p:txBody>
      </p:sp>
      <p:cxnSp>
        <p:nvCxnSpPr>
          <p:cNvPr id="63" name="Straight Connector 22"/>
          <p:cNvCxnSpPr>
            <a:stCxn id="40" idx="3"/>
            <a:endCxn id="66" idx="7"/>
          </p:cNvCxnSpPr>
          <p:nvPr/>
        </p:nvCxnSpPr>
        <p:spPr>
          <a:xfrm flipH="1">
            <a:off x="4914438" y="2213843"/>
            <a:ext cx="1002729" cy="44985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3"/>
          <p:cNvSpPr/>
          <p:nvPr/>
        </p:nvSpPr>
        <p:spPr>
          <a:xfrm>
            <a:off x="4453519" y="2584620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4.1</a:t>
            </a:r>
          </a:p>
        </p:txBody>
      </p:sp>
      <p:sp>
        <p:nvSpPr>
          <p:cNvPr id="74" name="Oval 3"/>
          <p:cNvSpPr/>
          <p:nvPr/>
        </p:nvSpPr>
        <p:spPr>
          <a:xfrm>
            <a:off x="5825999" y="3418528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5" name="Oval 3"/>
          <p:cNvSpPr/>
          <p:nvPr/>
        </p:nvSpPr>
        <p:spPr>
          <a:xfrm>
            <a:off x="5825999" y="416575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6" name="Oval 3"/>
          <p:cNvSpPr/>
          <p:nvPr/>
        </p:nvSpPr>
        <p:spPr>
          <a:xfrm>
            <a:off x="5825999" y="4912990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8" name="Oval 6"/>
          <p:cNvSpPr/>
          <p:nvPr/>
        </p:nvSpPr>
        <p:spPr>
          <a:xfrm>
            <a:off x="5735999" y="5660221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b</a:t>
            </a:r>
          </a:p>
        </p:txBody>
      </p:sp>
      <p:sp>
        <p:nvSpPr>
          <p:cNvPr id="5" name="Freccia circolare a destra 4"/>
          <p:cNvSpPr/>
          <p:nvPr/>
        </p:nvSpPr>
        <p:spPr>
          <a:xfrm>
            <a:off x="4750099" y="2761303"/>
            <a:ext cx="958743" cy="3484514"/>
          </a:xfrm>
          <a:prstGeom prst="curvedRightArrow">
            <a:avLst/>
          </a:pr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" name="Freccia circolare a sinistra 7"/>
          <p:cNvSpPr/>
          <p:nvPr/>
        </p:nvSpPr>
        <p:spPr>
          <a:xfrm>
            <a:off x="6682229" y="-408052"/>
            <a:ext cx="1286360" cy="6788344"/>
          </a:xfrm>
          <a:prstGeom prst="curvedLeftArrow">
            <a:avLst/>
          </a:pr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5680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53350" y="486256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s</a:t>
            </a:r>
          </a:p>
        </p:txBody>
      </p:sp>
      <p:cxnSp>
        <p:nvCxnSpPr>
          <p:cNvPr id="20" name="Straight Connector 19"/>
          <p:cNvCxnSpPr>
            <a:stCxn id="7" idx="4"/>
            <a:endCxn id="74" idx="0"/>
          </p:cNvCxnSpPr>
          <p:nvPr/>
        </p:nvCxnSpPr>
        <p:spPr>
          <a:xfrm>
            <a:off x="2513350" y="1206256"/>
            <a:ext cx="0" cy="659026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7" idx="0"/>
          </p:cNvCxnSpPr>
          <p:nvPr/>
        </p:nvCxnSpPr>
        <p:spPr>
          <a:xfrm>
            <a:off x="2513350" y="-2024460"/>
            <a:ext cx="0" cy="2510716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3"/>
          <p:cNvSpPr/>
          <p:nvPr/>
        </p:nvSpPr>
        <p:spPr>
          <a:xfrm>
            <a:off x="2243350" y="1865282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5" name="Oval 3"/>
          <p:cNvSpPr/>
          <p:nvPr/>
        </p:nvSpPr>
        <p:spPr>
          <a:xfrm>
            <a:off x="1432776" y="3014762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6" name="Oval 3"/>
          <p:cNvSpPr/>
          <p:nvPr/>
        </p:nvSpPr>
        <p:spPr>
          <a:xfrm>
            <a:off x="1432776" y="4219502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8" name="Oval 6"/>
          <p:cNvSpPr/>
          <p:nvPr/>
        </p:nvSpPr>
        <p:spPr>
          <a:xfrm>
            <a:off x="1342776" y="5424242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a</a:t>
            </a:r>
          </a:p>
        </p:txBody>
      </p:sp>
      <p:cxnSp>
        <p:nvCxnSpPr>
          <p:cNvPr id="28" name="Straight Connector 19"/>
          <p:cNvCxnSpPr>
            <a:stCxn id="76" idx="4"/>
            <a:endCxn id="78" idx="0"/>
          </p:cNvCxnSpPr>
          <p:nvPr/>
        </p:nvCxnSpPr>
        <p:spPr>
          <a:xfrm>
            <a:off x="1702776" y="4759502"/>
            <a:ext cx="0" cy="66474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9"/>
          <p:cNvCxnSpPr>
            <a:stCxn id="50" idx="4"/>
            <a:endCxn id="32" idx="0"/>
          </p:cNvCxnSpPr>
          <p:nvPr/>
        </p:nvCxnSpPr>
        <p:spPr>
          <a:xfrm>
            <a:off x="3323925" y="4759502"/>
            <a:ext cx="0" cy="66474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6"/>
          <p:cNvSpPr/>
          <p:nvPr/>
        </p:nvSpPr>
        <p:spPr>
          <a:xfrm>
            <a:off x="2963925" y="5424242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b</a:t>
            </a:r>
          </a:p>
        </p:txBody>
      </p:sp>
      <p:cxnSp>
        <p:nvCxnSpPr>
          <p:cNvPr id="43" name="Straight Connector 19"/>
          <p:cNvCxnSpPr>
            <a:stCxn id="74" idx="4"/>
            <a:endCxn id="75" idx="0"/>
          </p:cNvCxnSpPr>
          <p:nvPr/>
        </p:nvCxnSpPr>
        <p:spPr>
          <a:xfrm flipH="1">
            <a:off x="1702776" y="2405282"/>
            <a:ext cx="810574" cy="60948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19"/>
          <p:cNvCxnSpPr>
            <a:stCxn id="75" idx="4"/>
            <a:endCxn id="76" idx="0"/>
          </p:cNvCxnSpPr>
          <p:nvPr/>
        </p:nvCxnSpPr>
        <p:spPr>
          <a:xfrm>
            <a:off x="1702776" y="3554762"/>
            <a:ext cx="0" cy="66474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19"/>
          <p:cNvCxnSpPr>
            <a:stCxn id="54" idx="4"/>
            <a:endCxn id="50" idx="0"/>
          </p:cNvCxnSpPr>
          <p:nvPr/>
        </p:nvCxnSpPr>
        <p:spPr>
          <a:xfrm>
            <a:off x="3323925" y="3561004"/>
            <a:ext cx="0" cy="65849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3"/>
          <p:cNvSpPr/>
          <p:nvPr/>
        </p:nvSpPr>
        <p:spPr>
          <a:xfrm>
            <a:off x="3053925" y="4219502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54" name="Oval 3"/>
          <p:cNvSpPr/>
          <p:nvPr/>
        </p:nvSpPr>
        <p:spPr>
          <a:xfrm>
            <a:off x="3053925" y="3021004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cxnSp>
        <p:nvCxnSpPr>
          <p:cNvPr id="64" name="Straight Connector 19"/>
          <p:cNvCxnSpPr>
            <a:stCxn id="54" idx="0"/>
            <a:endCxn id="74" idx="4"/>
          </p:cNvCxnSpPr>
          <p:nvPr/>
        </p:nvCxnSpPr>
        <p:spPr>
          <a:xfrm flipH="1" flipV="1">
            <a:off x="2513350" y="2405282"/>
            <a:ext cx="810575" cy="615722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itle 1"/>
          <p:cNvSpPr txBox="1">
            <a:spLocks/>
          </p:cNvSpPr>
          <p:nvPr/>
        </p:nvSpPr>
        <p:spPr>
          <a:xfrm>
            <a:off x="6439576" y="1806126"/>
            <a:ext cx="2647221" cy="599156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accent1"/>
                </a:solidFill>
              </a:rPr>
              <a:t>Conflicting</a:t>
            </a:r>
            <a:br>
              <a:rPr lang="en-US" dirty="0"/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0" name="TextBox 8"/>
          <p:cNvSpPr txBox="1"/>
          <p:nvPr/>
        </p:nvSpPr>
        <p:spPr>
          <a:xfrm>
            <a:off x="4855073" y="2739919"/>
            <a:ext cx="5816226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dirty="0" err="1"/>
              <a:t>Two</a:t>
            </a:r>
            <a:r>
              <a:rPr lang="it-IT" sz="2400" dirty="0"/>
              <a:t> </a:t>
            </a:r>
            <a:r>
              <a:rPr lang="it-IT" sz="2400" dirty="0" err="1"/>
              <a:t>checkpoints</a:t>
            </a:r>
            <a:r>
              <a:rPr lang="it-IT" sz="2400" dirty="0"/>
              <a:t> a and b are </a:t>
            </a:r>
            <a:r>
              <a:rPr lang="it-IT" sz="2400" dirty="0" err="1"/>
              <a:t>called</a:t>
            </a:r>
            <a:r>
              <a:rPr lang="it-IT" sz="2400" dirty="0"/>
              <a:t> </a:t>
            </a:r>
            <a:r>
              <a:rPr lang="it-IT" sz="2400" dirty="0" err="1">
                <a:solidFill>
                  <a:schemeClr val="accent1"/>
                </a:solidFill>
              </a:rPr>
              <a:t>conflicting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err="1"/>
              <a:t>if</a:t>
            </a:r>
            <a:r>
              <a:rPr lang="it-IT" sz="2400" dirty="0"/>
              <a:t> and </a:t>
            </a:r>
            <a:r>
              <a:rPr lang="it-IT" sz="2400" dirty="0" err="1"/>
              <a:t>only</a:t>
            </a:r>
            <a:r>
              <a:rPr lang="it-IT" sz="2400" dirty="0"/>
              <a:t> </a:t>
            </a:r>
            <a:r>
              <a:rPr lang="it-IT" sz="2400" dirty="0" err="1"/>
              <a:t>if</a:t>
            </a:r>
            <a:r>
              <a:rPr lang="it-IT" sz="2400" dirty="0"/>
              <a:t> </a:t>
            </a:r>
            <a:r>
              <a:rPr lang="it-IT" sz="2400" dirty="0" err="1"/>
              <a:t>they</a:t>
            </a:r>
            <a:r>
              <a:rPr lang="it-IT" sz="2400" dirty="0"/>
              <a:t> are </a:t>
            </a:r>
            <a:r>
              <a:rPr lang="it-IT" sz="2400" dirty="0" err="1"/>
              <a:t>nodes</a:t>
            </a:r>
            <a:r>
              <a:rPr lang="it-IT" sz="2400" dirty="0"/>
              <a:t> in </a:t>
            </a:r>
            <a:r>
              <a:rPr lang="it-IT" sz="2400" dirty="0" err="1"/>
              <a:t>distinct</a:t>
            </a:r>
            <a:r>
              <a:rPr lang="it-IT" sz="2400" dirty="0"/>
              <a:t> </a:t>
            </a:r>
            <a:r>
              <a:rPr lang="it-IT" sz="2400" dirty="0" err="1"/>
              <a:t>branches</a:t>
            </a:r>
            <a:r>
              <a:rPr lang="it-IT" sz="2400" dirty="0"/>
              <a:t>, </a:t>
            </a:r>
            <a:r>
              <a:rPr lang="it-IT" sz="2400" dirty="0" err="1"/>
              <a:t>neither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an </a:t>
            </a:r>
            <a:r>
              <a:rPr lang="it-IT" sz="2400" dirty="0" err="1"/>
              <a:t>ancestor</a:t>
            </a:r>
            <a:r>
              <a:rPr lang="it-IT" sz="2400" dirty="0"/>
              <a:t> or </a:t>
            </a:r>
            <a:r>
              <a:rPr lang="it-IT" sz="2400" dirty="0" err="1"/>
              <a:t>descendant</a:t>
            </a:r>
            <a:r>
              <a:rPr lang="it-IT" sz="2400" dirty="0"/>
              <a:t> of the </a:t>
            </a:r>
            <a:r>
              <a:rPr lang="it-IT" sz="2400" dirty="0" err="1"/>
              <a:t>other</a:t>
            </a:r>
            <a:r>
              <a:rPr lang="it-IT" sz="2400" dirty="0"/>
              <a:t>.</a:t>
            </a:r>
            <a:endParaRPr lang="en-US" sz="2400" dirty="0">
              <a:ea typeface="Titillium Light" charset="0"/>
              <a:cs typeface="Titillium Light" charset="0"/>
            </a:endParaRPr>
          </a:p>
        </p:txBody>
      </p:sp>
      <p:cxnSp>
        <p:nvCxnSpPr>
          <p:cNvPr id="55" name="Connettore 1 54"/>
          <p:cNvCxnSpPr/>
          <p:nvPr/>
        </p:nvCxnSpPr>
        <p:spPr>
          <a:xfrm>
            <a:off x="3000698" y="5441342"/>
            <a:ext cx="6350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1 71"/>
          <p:cNvCxnSpPr/>
          <p:nvPr/>
        </p:nvCxnSpPr>
        <p:spPr>
          <a:xfrm flipH="1">
            <a:off x="2978249" y="5441342"/>
            <a:ext cx="705676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1 76"/>
          <p:cNvCxnSpPr/>
          <p:nvPr/>
        </p:nvCxnSpPr>
        <p:spPr>
          <a:xfrm flipH="1">
            <a:off x="1342374" y="5441342"/>
            <a:ext cx="705676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1350175" y="5424242"/>
            <a:ext cx="635000" cy="685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38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352" y="2776671"/>
            <a:ext cx="2730844" cy="1263989"/>
          </a:xfrm>
        </p:spPr>
        <p:txBody>
          <a:bodyPr/>
          <a:lstStyle/>
          <a:p>
            <a:r>
              <a:rPr lang="en-US"/>
              <a:t>Presentation </a:t>
            </a:r>
            <a:br>
              <a:rPr lang="en-US"/>
            </a:br>
            <a:r>
              <a:rPr lang="en-US"/>
              <a:t>Index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737532" y="1774446"/>
            <a:ext cx="4030626" cy="2983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14350" indent="-240030">
              <a:lnSpc>
                <a:spcPct val="200000"/>
              </a:lnSpc>
              <a:buSzPct val="60000"/>
              <a:buFont typeface="+mj-lt"/>
              <a:buAutoNum type="arabicPeriod"/>
            </a:pPr>
            <a:r>
              <a:rPr lang="en-US" sz="2000" dirty="0">
                <a:ea typeface="Titillium Light" charset="0"/>
                <a:cs typeface="Titillium Light" charset="0"/>
              </a:rPr>
              <a:t>How does </a:t>
            </a:r>
            <a:r>
              <a:rPr lang="en-US" sz="2000" dirty="0" err="1">
                <a:ea typeface="Titillium Light" charset="0"/>
                <a:cs typeface="Titillium Light" charset="0"/>
              </a:rPr>
              <a:t>Ethereum</a:t>
            </a:r>
            <a:r>
              <a:rPr lang="en-US" sz="2000" dirty="0">
                <a:ea typeface="Titillium Light" charset="0"/>
                <a:cs typeface="Titillium Light" charset="0"/>
              </a:rPr>
              <a:t> works?</a:t>
            </a:r>
          </a:p>
          <a:p>
            <a:pPr marL="514350" indent="-240030">
              <a:lnSpc>
                <a:spcPct val="200000"/>
              </a:lnSpc>
              <a:buSzPct val="60000"/>
              <a:buFont typeface="+mj-lt"/>
              <a:buAutoNum type="arabicPeriod"/>
            </a:pPr>
            <a:r>
              <a:rPr lang="en-US" sz="2000" dirty="0" err="1">
                <a:ea typeface="Titillium Light" charset="0"/>
                <a:cs typeface="Titillium Light" charset="0"/>
              </a:rPr>
              <a:t>PoW</a:t>
            </a:r>
            <a:r>
              <a:rPr lang="en-US" sz="2000" dirty="0">
                <a:ea typeface="Titillium Light" charset="0"/>
                <a:cs typeface="Titillium Light" charset="0"/>
              </a:rPr>
              <a:t> vs </a:t>
            </a:r>
            <a:r>
              <a:rPr lang="en-US" sz="2000" dirty="0" err="1">
                <a:ea typeface="Titillium Light" charset="0"/>
                <a:cs typeface="Titillium Light" charset="0"/>
              </a:rPr>
              <a:t>PoS</a:t>
            </a:r>
            <a:endParaRPr lang="en-US" sz="2000" dirty="0">
              <a:ea typeface="Titillium Light" charset="0"/>
              <a:cs typeface="Titillium Light" charset="0"/>
            </a:endParaRPr>
          </a:p>
          <a:p>
            <a:pPr marL="514350" indent="-240030">
              <a:lnSpc>
                <a:spcPct val="200000"/>
              </a:lnSpc>
              <a:buSzPct val="60000"/>
              <a:buFont typeface="+mj-lt"/>
              <a:buAutoNum type="arabicPeriod"/>
            </a:pPr>
            <a:r>
              <a:rPr lang="en-US" sz="2000" dirty="0">
                <a:ea typeface="Titillium Light" charset="0"/>
                <a:cs typeface="Titillium Light" charset="0"/>
              </a:rPr>
              <a:t>What is Casper?</a:t>
            </a:r>
          </a:p>
          <a:p>
            <a:pPr marL="514350" indent="-240030">
              <a:lnSpc>
                <a:spcPct val="200000"/>
              </a:lnSpc>
              <a:buSzPct val="60000"/>
              <a:buFont typeface="+mj-lt"/>
              <a:buAutoNum type="arabicPeriod"/>
            </a:pPr>
            <a:r>
              <a:rPr lang="en-US" sz="2000" dirty="0">
                <a:ea typeface="Titillium Light" charset="0"/>
                <a:cs typeface="Titillium Light" charset="0"/>
              </a:rPr>
              <a:t>Validators</a:t>
            </a:r>
          </a:p>
          <a:p>
            <a:pPr marL="514350" indent="-240030">
              <a:lnSpc>
                <a:spcPct val="200000"/>
              </a:lnSpc>
              <a:buSzPct val="60000"/>
              <a:buFont typeface="+mj-lt"/>
              <a:buAutoNum type="arabicPeriod"/>
            </a:pPr>
            <a:r>
              <a:rPr lang="en-US" sz="2000" dirty="0">
                <a:ea typeface="Titillium Light" charset="0"/>
                <a:cs typeface="Titillium Light" charset="0"/>
              </a:rPr>
              <a:t>Problems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85800" y="685800"/>
            <a:ext cx="457200" cy="149901"/>
            <a:chOff x="685800" y="1144249"/>
            <a:chExt cx="457200" cy="149901"/>
          </a:xfrm>
          <a:solidFill>
            <a:schemeClr val="bg1"/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685800" y="1144249"/>
              <a:ext cx="182880" cy="4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914400" y="1144249"/>
              <a:ext cx="45720" cy="4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005840" y="1144249"/>
              <a:ext cx="45720" cy="4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85800" y="1244183"/>
              <a:ext cx="182880" cy="4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914400" y="1244183"/>
              <a:ext cx="45720" cy="4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1005840" y="1244183"/>
              <a:ext cx="45720" cy="4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1097280" y="1244183"/>
              <a:ext cx="45720" cy="499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0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>
            <a:spLocks/>
          </p:cNvSpPr>
          <p:nvPr/>
        </p:nvSpPr>
        <p:spPr>
          <a:xfrm>
            <a:off x="6439576" y="1806126"/>
            <a:ext cx="2647221" cy="599156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Justified</a:t>
            </a:r>
          </a:p>
        </p:txBody>
      </p:sp>
      <p:sp>
        <p:nvSpPr>
          <p:cNvPr id="70" name="TextBox 8"/>
          <p:cNvSpPr txBox="1"/>
          <p:nvPr/>
        </p:nvSpPr>
        <p:spPr>
          <a:xfrm>
            <a:off x="4855073" y="2739919"/>
            <a:ext cx="581622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dirty="0"/>
              <a:t>A checkpoint c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called</a:t>
            </a:r>
            <a:r>
              <a:rPr lang="it-IT" sz="2400" dirty="0"/>
              <a:t> </a:t>
            </a:r>
            <a:r>
              <a:rPr lang="it-IT" sz="2400" dirty="0" err="1">
                <a:solidFill>
                  <a:schemeClr val="accent1"/>
                </a:solidFill>
              </a:rPr>
              <a:t>justified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err="1"/>
              <a:t>if</a:t>
            </a:r>
            <a:r>
              <a:rPr lang="it-IT" sz="2400" dirty="0"/>
              <a:t> </a:t>
            </a:r>
            <a:r>
              <a:rPr lang="it-IT" sz="2400" dirty="0" err="1"/>
              <a:t>it's</a:t>
            </a:r>
            <a:r>
              <a:rPr lang="it-IT" sz="2400" dirty="0"/>
              <a:t> the </a:t>
            </a:r>
            <a:r>
              <a:rPr lang="it-IT" sz="2400" dirty="0" err="1"/>
              <a:t>root</a:t>
            </a:r>
            <a:r>
              <a:rPr lang="it-IT" sz="2400" dirty="0"/>
              <a:t>, or </a:t>
            </a:r>
            <a:r>
              <a:rPr lang="it-IT" sz="2400" dirty="0" err="1"/>
              <a:t>there</a:t>
            </a:r>
            <a:r>
              <a:rPr lang="it-IT" sz="2400" dirty="0"/>
              <a:t> </a:t>
            </a:r>
            <a:r>
              <a:rPr lang="it-IT" sz="2400" dirty="0" err="1"/>
              <a:t>exists</a:t>
            </a:r>
            <a:r>
              <a:rPr lang="it-IT" sz="2400" dirty="0"/>
              <a:t> a </a:t>
            </a:r>
            <a:r>
              <a:rPr lang="it-IT" sz="2400" dirty="0" err="1"/>
              <a:t>supermajority</a:t>
            </a:r>
            <a:r>
              <a:rPr lang="it-IT" sz="2400" dirty="0"/>
              <a:t> link c’→ c </a:t>
            </a:r>
            <a:r>
              <a:rPr lang="it-IT" sz="2400" dirty="0" err="1"/>
              <a:t>where</a:t>
            </a:r>
            <a:r>
              <a:rPr lang="it-IT" sz="2400" dirty="0"/>
              <a:t> c’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justified</a:t>
            </a:r>
            <a:r>
              <a:rPr lang="it-IT" sz="2400" dirty="0"/>
              <a:t>.</a:t>
            </a:r>
            <a:endParaRPr lang="en-US" sz="2400" dirty="0">
              <a:ea typeface="Titillium Light" charset="0"/>
              <a:cs typeface="Titillium Light" charset="0"/>
            </a:endParaRPr>
          </a:p>
        </p:txBody>
      </p:sp>
      <p:sp>
        <p:nvSpPr>
          <p:cNvPr id="48" name="Oval 3"/>
          <p:cNvSpPr/>
          <p:nvPr/>
        </p:nvSpPr>
        <p:spPr>
          <a:xfrm>
            <a:off x="2046618" y="296681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1</a:t>
            </a:r>
          </a:p>
        </p:txBody>
      </p:sp>
      <p:sp>
        <p:nvSpPr>
          <p:cNvPr id="51" name="Oval 6"/>
          <p:cNvSpPr/>
          <p:nvPr/>
        </p:nvSpPr>
        <p:spPr>
          <a:xfrm>
            <a:off x="1956618" y="2538148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c’</a:t>
            </a:r>
          </a:p>
        </p:txBody>
      </p:sp>
      <p:cxnSp>
        <p:nvCxnSpPr>
          <p:cNvPr id="55" name="Straight Connector 19"/>
          <p:cNvCxnSpPr>
            <a:stCxn id="56" idx="4"/>
          </p:cNvCxnSpPr>
          <p:nvPr/>
        </p:nvCxnSpPr>
        <p:spPr>
          <a:xfrm>
            <a:off x="2316618" y="3258148"/>
            <a:ext cx="0" cy="3572618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22"/>
          <p:cNvCxnSpPr>
            <a:endCxn id="56" idx="0"/>
          </p:cNvCxnSpPr>
          <p:nvPr/>
        </p:nvCxnSpPr>
        <p:spPr>
          <a:xfrm>
            <a:off x="2316618" y="836681"/>
            <a:ext cx="0" cy="170146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25"/>
          <p:cNvCxnSpPr>
            <a:endCxn id="48" idx="0"/>
          </p:cNvCxnSpPr>
          <p:nvPr/>
        </p:nvCxnSpPr>
        <p:spPr>
          <a:xfrm flipH="1">
            <a:off x="2316618" y="-571116"/>
            <a:ext cx="3794" cy="86779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3"/>
          <p:cNvSpPr/>
          <p:nvPr/>
        </p:nvSpPr>
        <p:spPr>
          <a:xfrm>
            <a:off x="2046618" y="1044249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</p:txBody>
      </p:sp>
      <p:sp>
        <p:nvSpPr>
          <p:cNvPr id="60" name="Oval 3"/>
          <p:cNvSpPr/>
          <p:nvPr/>
        </p:nvSpPr>
        <p:spPr>
          <a:xfrm>
            <a:off x="2046618" y="1795346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3</a:t>
            </a:r>
          </a:p>
        </p:txBody>
      </p:sp>
      <p:sp>
        <p:nvSpPr>
          <p:cNvPr id="71" name="Oval 3"/>
          <p:cNvSpPr/>
          <p:nvPr/>
        </p:nvSpPr>
        <p:spPr>
          <a:xfrm>
            <a:off x="2028462" y="3460950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3" name="Oval 3"/>
          <p:cNvSpPr/>
          <p:nvPr/>
        </p:nvSpPr>
        <p:spPr>
          <a:xfrm>
            <a:off x="2046618" y="5204520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7" name="Oval 6"/>
          <p:cNvSpPr/>
          <p:nvPr/>
        </p:nvSpPr>
        <p:spPr>
          <a:xfrm>
            <a:off x="1956618" y="5983934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9" name="Oval 6"/>
          <p:cNvSpPr/>
          <p:nvPr/>
        </p:nvSpPr>
        <p:spPr>
          <a:xfrm>
            <a:off x="1956618" y="4261041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</a:t>
            </a:r>
          </a:p>
        </p:txBody>
      </p:sp>
      <p:sp>
        <p:nvSpPr>
          <p:cNvPr id="80" name="Freccia circolare a sinistra 79"/>
          <p:cNvSpPr/>
          <p:nvPr/>
        </p:nvSpPr>
        <p:spPr>
          <a:xfrm>
            <a:off x="2676618" y="-1397056"/>
            <a:ext cx="730259" cy="4243495"/>
          </a:xfrm>
          <a:prstGeom prst="curvedLeftArrow">
            <a:avLst/>
          </a:pr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1" name="Freccia circolare a sinistra 80"/>
          <p:cNvSpPr/>
          <p:nvPr/>
        </p:nvSpPr>
        <p:spPr>
          <a:xfrm>
            <a:off x="2677498" y="2791935"/>
            <a:ext cx="719120" cy="1868555"/>
          </a:xfrm>
          <a:prstGeom prst="curvedLeftArrow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82" name="Freccia circolare a sinistra 81"/>
          <p:cNvSpPr/>
          <p:nvPr/>
        </p:nvSpPr>
        <p:spPr>
          <a:xfrm>
            <a:off x="2695654" y="4621041"/>
            <a:ext cx="719120" cy="1868555"/>
          </a:xfrm>
          <a:prstGeom prst="curvedLeftArrow">
            <a:avLst/>
          </a:pr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0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80" grpId="0" animBg="1"/>
      <p:bldP spid="81" grpId="0" animBg="1"/>
      <p:bldP spid="8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1"/>
          <p:cNvSpPr txBox="1">
            <a:spLocks/>
          </p:cNvSpPr>
          <p:nvPr/>
        </p:nvSpPr>
        <p:spPr>
          <a:xfrm>
            <a:off x="6439576" y="1806126"/>
            <a:ext cx="2647221" cy="599156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accent1"/>
                </a:solidFill>
              </a:rPr>
              <a:t>Finalized</a:t>
            </a:r>
          </a:p>
        </p:txBody>
      </p:sp>
      <p:sp>
        <p:nvSpPr>
          <p:cNvPr id="70" name="TextBox 8"/>
          <p:cNvSpPr txBox="1"/>
          <p:nvPr/>
        </p:nvSpPr>
        <p:spPr>
          <a:xfrm>
            <a:off x="4855073" y="2739919"/>
            <a:ext cx="5940746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dirty="0"/>
              <a:t>A checkpoint c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called</a:t>
            </a:r>
            <a:r>
              <a:rPr lang="it-IT" sz="2400" dirty="0"/>
              <a:t> </a:t>
            </a:r>
            <a:r>
              <a:rPr lang="it-IT" sz="2400" dirty="0" err="1">
                <a:solidFill>
                  <a:schemeClr val="accent1"/>
                </a:solidFill>
              </a:rPr>
              <a:t>finalized</a:t>
            </a:r>
            <a:r>
              <a:rPr lang="it-IT" sz="2400" dirty="0">
                <a:solidFill>
                  <a:schemeClr val="accent1"/>
                </a:solidFill>
              </a:rPr>
              <a:t> </a:t>
            </a:r>
            <a:r>
              <a:rPr lang="it-IT" sz="2400" dirty="0" err="1"/>
              <a:t>if</a:t>
            </a:r>
            <a:r>
              <a:rPr lang="it-IT" sz="2400" dirty="0"/>
              <a:t> </a:t>
            </a:r>
            <a:r>
              <a:rPr lang="it-IT" sz="2400" dirty="0" err="1"/>
              <a:t>it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justified</a:t>
            </a:r>
            <a:r>
              <a:rPr lang="it-IT" sz="2400" dirty="0"/>
              <a:t> and </a:t>
            </a:r>
            <a:r>
              <a:rPr lang="it-IT" sz="2400" dirty="0" err="1"/>
              <a:t>there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</a:t>
            </a:r>
            <a:r>
              <a:rPr lang="it-IT" sz="2400" dirty="0" err="1"/>
              <a:t>supermajority</a:t>
            </a:r>
            <a:r>
              <a:rPr lang="it-IT" sz="2400" dirty="0"/>
              <a:t> link c → c’ </a:t>
            </a:r>
            <a:br>
              <a:rPr lang="it-IT" sz="2400" dirty="0"/>
            </a:br>
            <a:r>
              <a:rPr lang="it-IT" sz="2400" dirty="0" err="1"/>
              <a:t>where</a:t>
            </a:r>
            <a:r>
              <a:rPr lang="it-IT" sz="2400" dirty="0"/>
              <a:t> c’ </a:t>
            </a:r>
            <a:r>
              <a:rPr lang="it-IT" sz="2400" dirty="0" err="1"/>
              <a:t>is</a:t>
            </a:r>
            <a:r>
              <a:rPr lang="it-IT" sz="2400" dirty="0"/>
              <a:t> a </a:t>
            </a:r>
            <a:r>
              <a:rPr lang="it-IT" sz="2400" dirty="0" err="1"/>
              <a:t>direct</a:t>
            </a:r>
            <a:r>
              <a:rPr lang="it-IT" sz="2400" dirty="0"/>
              <a:t> </a:t>
            </a:r>
            <a:r>
              <a:rPr lang="it-IT" sz="2400" dirty="0" err="1"/>
              <a:t>child</a:t>
            </a:r>
            <a:r>
              <a:rPr lang="it-IT" sz="2400" dirty="0"/>
              <a:t> of c.</a:t>
            </a:r>
            <a:endParaRPr lang="en-US" sz="2400" dirty="0">
              <a:ea typeface="Titillium Light" charset="0"/>
              <a:cs typeface="Titillium Light" charset="0"/>
            </a:endParaRPr>
          </a:p>
        </p:txBody>
      </p:sp>
      <p:cxnSp>
        <p:nvCxnSpPr>
          <p:cNvPr id="55" name="Straight Connector 19"/>
          <p:cNvCxnSpPr>
            <a:stCxn id="79" idx="4"/>
          </p:cNvCxnSpPr>
          <p:nvPr/>
        </p:nvCxnSpPr>
        <p:spPr>
          <a:xfrm>
            <a:off x="2316618" y="2493335"/>
            <a:ext cx="0" cy="4334506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22"/>
          <p:cNvCxnSpPr>
            <a:endCxn id="56" idx="0"/>
          </p:cNvCxnSpPr>
          <p:nvPr/>
        </p:nvCxnSpPr>
        <p:spPr>
          <a:xfrm>
            <a:off x="2316618" y="836681"/>
            <a:ext cx="0" cy="170146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25"/>
          <p:cNvCxnSpPr/>
          <p:nvPr/>
        </p:nvCxnSpPr>
        <p:spPr>
          <a:xfrm flipH="1">
            <a:off x="2316618" y="-571116"/>
            <a:ext cx="3794" cy="86779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3"/>
          <p:cNvSpPr/>
          <p:nvPr/>
        </p:nvSpPr>
        <p:spPr>
          <a:xfrm>
            <a:off x="2046618" y="1038866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2</a:t>
            </a:r>
          </a:p>
        </p:txBody>
      </p:sp>
      <p:sp>
        <p:nvSpPr>
          <p:cNvPr id="71" name="Oval 3"/>
          <p:cNvSpPr/>
          <p:nvPr/>
        </p:nvSpPr>
        <p:spPr>
          <a:xfrm>
            <a:off x="2046618" y="2687804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3" name="Oval 3"/>
          <p:cNvSpPr/>
          <p:nvPr/>
        </p:nvSpPr>
        <p:spPr>
          <a:xfrm>
            <a:off x="2042436" y="4324796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77" name="Oval 6"/>
          <p:cNvSpPr/>
          <p:nvPr/>
        </p:nvSpPr>
        <p:spPr>
          <a:xfrm>
            <a:off x="1952436" y="5053292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c’</a:t>
            </a:r>
          </a:p>
        </p:txBody>
      </p:sp>
      <p:sp>
        <p:nvSpPr>
          <p:cNvPr id="79" name="Oval 6"/>
          <p:cNvSpPr/>
          <p:nvPr/>
        </p:nvSpPr>
        <p:spPr>
          <a:xfrm>
            <a:off x="1956618" y="1773335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19" name="Oval 6"/>
          <p:cNvSpPr/>
          <p:nvPr/>
        </p:nvSpPr>
        <p:spPr>
          <a:xfrm>
            <a:off x="1952436" y="3416300"/>
            <a:ext cx="720000" cy="72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c</a:t>
            </a:r>
          </a:p>
        </p:txBody>
      </p:sp>
      <p:sp>
        <p:nvSpPr>
          <p:cNvPr id="23" name="Oval 3"/>
          <p:cNvSpPr/>
          <p:nvPr/>
        </p:nvSpPr>
        <p:spPr>
          <a:xfrm>
            <a:off x="2046618" y="301901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1</a:t>
            </a:r>
          </a:p>
        </p:txBody>
      </p:sp>
      <p:sp>
        <p:nvSpPr>
          <p:cNvPr id="24" name="Oval 3"/>
          <p:cNvSpPr/>
          <p:nvPr/>
        </p:nvSpPr>
        <p:spPr>
          <a:xfrm>
            <a:off x="2042436" y="5961788"/>
            <a:ext cx="540000" cy="540000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25" name="Freccia circolare a sinistra 24"/>
          <p:cNvSpPr/>
          <p:nvPr/>
        </p:nvSpPr>
        <p:spPr>
          <a:xfrm>
            <a:off x="2719022" y="2184400"/>
            <a:ext cx="719120" cy="1591900"/>
          </a:xfrm>
          <a:prstGeom prst="curvedLeftArrow">
            <a:avLst/>
          </a:pr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6" name="Freccia circolare a sinistra 25"/>
          <p:cNvSpPr/>
          <p:nvPr/>
        </p:nvSpPr>
        <p:spPr>
          <a:xfrm>
            <a:off x="2719022" y="3776301"/>
            <a:ext cx="719120" cy="1786300"/>
          </a:xfrm>
          <a:prstGeom prst="curvedLeftArrow">
            <a:avLst/>
          </a:prstGeom>
          <a:solidFill>
            <a:schemeClr val="tx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Freccia circolare a sinistra 26"/>
          <p:cNvSpPr/>
          <p:nvPr/>
        </p:nvSpPr>
        <p:spPr>
          <a:xfrm>
            <a:off x="2707883" y="-2059095"/>
            <a:ext cx="730259" cy="4243495"/>
          </a:xfrm>
          <a:prstGeom prst="curvedLeftArrow">
            <a:avLst/>
          </a:prstGeom>
          <a:solidFill>
            <a:schemeClr val="accent2">
              <a:lumMod val="40000"/>
              <a:lumOff val="6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9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25" grpId="0" animBg="1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733750" y="2546636"/>
            <a:ext cx="4391161" cy="1317008"/>
          </a:xfrm>
        </p:spPr>
        <p:txBody>
          <a:bodyPr/>
          <a:lstStyle/>
          <a:p>
            <a:pPr algn="ctr"/>
            <a:r>
              <a:rPr lang="en-US"/>
              <a:t>Vote mechanism </a:t>
            </a:r>
            <a:r>
              <a:rPr lang="en-US" dirty="0"/>
              <a:t>for </a:t>
            </a:r>
            <a:r>
              <a:rPr lang="en-US" dirty="0">
                <a:solidFill>
                  <a:schemeClr val="accent1"/>
                </a:solidFill>
              </a:rPr>
              <a:t>Checkpoints </a:t>
            </a:r>
            <a:endParaRPr lang="en-US" dirty="0"/>
          </a:p>
        </p:txBody>
      </p:sp>
      <p:sp>
        <p:nvSpPr>
          <p:cNvPr id="6" name="Freeform 9"/>
          <p:cNvSpPr>
            <a:spLocks/>
          </p:cNvSpPr>
          <p:nvPr/>
        </p:nvSpPr>
        <p:spPr bwMode="auto">
          <a:xfrm>
            <a:off x="5119786" y="3873499"/>
            <a:ext cx="3265636" cy="1358119"/>
          </a:xfrm>
          <a:custGeom>
            <a:avLst/>
            <a:gdLst>
              <a:gd name="T0" fmla="*/ 0 w 3186"/>
              <a:gd name="T1" fmla="*/ 620 h 1325"/>
              <a:gd name="T2" fmla="*/ 1421 w 3186"/>
              <a:gd name="T3" fmla="*/ 0 h 1325"/>
              <a:gd name="T4" fmla="*/ 3186 w 3186"/>
              <a:gd name="T5" fmla="*/ 580 h 1325"/>
              <a:gd name="T6" fmla="*/ 1769 w 3186"/>
              <a:gd name="T7" fmla="*/ 1325 h 1325"/>
              <a:gd name="T8" fmla="*/ 0 w 3186"/>
              <a:gd name="T9" fmla="*/ 620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86" h="1325">
                <a:moveTo>
                  <a:pt x="0" y="620"/>
                </a:moveTo>
                <a:lnTo>
                  <a:pt x="1421" y="0"/>
                </a:lnTo>
                <a:lnTo>
                  <a:pt x="3186" y="580"/>
                </a:lnTo>
                <a:lnTo>
                  <a:pt x="1769" y="1325"/>
                </a:lnTo>
                <a:lnTo>
                  <a:pt x="0" y="620"/>
                </a:lnTo>
                <a:close/>
              </a:path>
            </a:pathLst>
          </a:cu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25400">
            <a:solidFill>
              <a:schemeClr val="accent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6916284" y="4460501"/>
            <a:ext cx="1875742" cy="1448319"/>
          </a:xfrm>
          <a:custGeom>
            <a:avLst/>
            <a:gdLst>
              <a:gd name="T0" fmla="*/ 1426 w 1830"/>
              <a:gd name="T1" fmla="*/ 0 h 1413"/>
              <a:gd name="T2" fmla="*/ 0 w 1830"/>
              <a:gd name="T3" fmla="*/ 615 h 1413"/>
              <a:gd name="T4" fmla="*/ 37 w 1830"/>
              <a:gd name="T5" fmla="*/ 1413 h 1413"/>
              <a:gd name="T6" fmla="*/ 1830 w 1830"/>
              <a:gd name="T7" fmla="*/ 641 h 1413"/>
              <a:gd name="T8" fmla="*/ 1426 w 1830"/>
              <a:gd name="T9" fmla="*/ 0 h 1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30" h="1413">
                <a:moveTo>
                  <a:pt x="1426" y="0"/>
                </a:moveTo>
                <a:lnTo>
                  <a:pt x="0" y="615"/>
                </a:lnTo>
                <a:lnTo>
                  <a:pt x="37" y="1413"/>
                </a:lnTo>
                <a:lnTo>
                  <a:pt x="1830" y="641"/>
                </a:lnTo>
                <a:lnTo>
                  <a:pt x="1426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4"/>
            </a:solidFill>
            <a:beve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>
            <a:off x="4688263" y="4501501"/>
            <a:ext cx="2273440" cy="1407319"/>
          </a:xfrm>
          <a:custGeom>
            <a:avLst/>
            <a:gdLst>
              <a:gd name="T0" fmla="*/ 2181 w 2218"/>
              <a:gd name="T1" fmla="*/ 575 h 1373"/>
              <a:gd name="T2" fmla="*/ 2218 w 2218"/>
              <a:gd name="T3" fmla="*/ 1373 h 1373"/>
              <a:gd name="T4" fmla="*/ 0 w 2218"/>
              <a:gd name="T5" fmla="*/ 651 h 1373"/>
              <a:gd name="T6" fmla="*/ 419 w 2218"/>
              <a:gd name="T7" fmla="*/ 0 h 1373"/>
              <a:gd name="T8" fmla="*/ 2181 w 2218"/>
              <a:gd name="T9" fmla="*/ 575 h 1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18" h="1373">
                <a:moveTo>
                  <a:pt x="2181" y="575"/>
                </a:moveTo>
                <a:lnTo>
                  <a:pt x="2218" y="1373"/>
                </a:lnTo>
                <a:lnTo>
                  <a:pt x="0" y="651"/>
                </a:lnTo>
                <a:lnTo>
                  <a:pt x="419" y="0"/>
                </a:lnTo>
                <a:lnTo>
                  <a:pt x="2181" y="575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4"/>
            </a:solidFill>
            <a:beve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3600" dirty="0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5631259" y="3165971"/>
            <a:ext cx="2251915" cy="797447"/>
          </a:xfrm>
          <a:custGeom>
            <a:avLst/>
            <a:gdLst>
              <a:gd name="T0" fmla="*/ 0 w 2197"/>
              <a:gd name="T1" fmla="*/ 383 h 778"/>
              <a:gd name="T2" fmla="*/ 1005 w 2197"/>
              <a:gd name="T3" fmla="*/ 0 h 778"/>
              <a:gd name="T4" fmla="*/ 2197 w 2197"/>
              <a:gd name="T5" fmla="*/ 355 h 778"/>
              <a:gd name="T6" fmla="*/ 1213 w 2197"/>
              <a:gd name="T7" fmla="*/ 778 h 778"/>
              <a:gd name="T8" fmla="*/ 0 w 2197"/>
              <a:gd name="T9" fmla="*/ 383 h 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97" h="778">
                <a:moveTo>
                  <a:pt x="0" y="383"/>
                </a:moveTo>
                <a:lnTo>
                  <a:pt x="1005" y="0"/>
                </a:lnTo>
                <a:lnTo>
                  <a:pt x="2197" y="355"/>
                </a:lnTo>
                <a:lnTo>
                  <a:pt x="1213" y="778"/>
                </a:lnTo>
                <a:lnTo>
                  <a:pt x="0" y="383"/>
                </a:lnTo>
                <a:close/>
              </a:path>
            </a:pathLst>
          </a:cu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25400">
            <a:solidFill>
              <a:schemeClr val="accent3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0" name="Freeform 13"/>
          <p:cNvSpPr>
            <a:spLocks/>
          </p:cNvSpPr>
          <p:nvPr/>
        </p:nvSpPr>
        <p:spPr bwMode="auto">
          <a:xfrm>
            <a:off x="6867084" y="3522350"/>
            <a:ext cx="1420644" cy="1249470"/>
          </a:xfrm>
          <a:custGeom>
            <a:avLst/>
            <a:gdLst>
              <a:gd name="T0" fmla="*/ 984 w 1386"/>
              <a:gd name="T1" fmla="*/ 0 h 1219"/>
              <a:gd name="T2" fmla="*/ 0 w 1386"/>
              <a:gd name="T3" fmla="*/ 423 h 1219"/>
              <a:gd name="T4" fmla="*/ 38 w 1386"/>
              <a:gd name="T5" fmla="*/ 1219 h 1219"/>
              <a:gd name="T6" fmla="*/ 1386 w 1386"/>
              <a:gd name="T7" fmla="*/ 636 h 1219"/>
              <a:gd name="T8" fmla="*/ 984 w 1386"/>
              <a:gd name="T9" fmla="*/ 0 h 1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86" h="1219">
                <a:moveTo>
                  <a:pt x="984" y="0"/>
                </a:moveTo>
                <a:lnTo>
                  <a:pt x="0" y="423"/>
                </a:lnTo>
                <a:lnTo>
                  <a:pt x="38" y="1219"/>
                </a:lnTo>
                <a:lnTo>
                  <a:pt x="1386" y="636"/>
                </a:lnTo>
                <a:lnTo>
                  <a:pt x="984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3"/>
            </a:solidFill>
            <a:beve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1" name="Freeform 17"/>
          <p:cNvSpPr>
            <a:spLocks/>
          </p:cNvSpPr>
          <p:nvPr/>
        </p:nvSpPr>
        <p:spPr bwMode="auto">
          <a:xfrm>
            <a:off x="5206911" y="3551049"/>
            <a:ext cx="1706618" cy="1220770"/>
          </a:xfrm>
          <a:custGeom>
            <a:avLst/>
            <a:gdLst>
              <a:gd name="T0" fmla="*/ 1665 w 1665"/>
              <a:gd name="T1" fmla="*/ 1191 h 1191"/>
              <a:gd name="T2" fmla="*/ 1627 w 1665"/>
              <a:gd name="T3" fmla="*/ 395 h 1191"/>
              <a:gd name="T4" fmla="*/ 414 w 1665"/>
              <a:gd name="T5" fmla="*/ 0 h 1191"/>
              <a:gd name="T6" fmla="*/ 0 w 1665"/>
              <a:gd name="T7" fmla="*/ 646 h 1191"/>
              <a:gd name="T8" fmla="*/ 1665 w 1665"/>
              <a:gd name="T9" fmla="*/ 1191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5" h="1191">
                <a:moveTo>
                  <a:pt x="1665" y="1191"/>
                </a:moveTo>
                <a:lnTo>
                  <a:pt x="1627" y="395"/>
                </a:lnTo>
                <a:lnTo>
                  <a:pt x="414" y="0"/>
                </a:lnTo>
                <a:lnTo>
                  <a:pt x="0" y="646"/>
                </a:lnTo>
                <a:lnTo>
                  <a:pt x="1665" y="1191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3"/>
            </a:solidFill>
            <a:beve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157082" y="2403487"/>
            <a:ext cx="1216670" cy="523773"/>
          </a:xfrm>
          <a:custGeom>
            <a:avLst/>
            <a:gdLst>
              <a:gd name="T0" fmla="*/ 0 w 1187"/>
              <a:gd name="T1" fmla="*/ 206 h 511"/>
              <a:gd name="T2" fmla="*/ 513 w 1187"/>
              <a:gd name="T3" fmla="*/ 0 h 511"/>
              <a:gd name="T4" fmla="*/ 1187 w 1187"/>
              <a:gd name="T5" fmla="*/ 194 h 511"/>
              <a:gd name="T6" fmla="*/ 662 w 1187"/>
              <a:gd name="T7" fmla="*/ 511 h 511"/>
              <a:gd name="T8" fmla="*/ 0 w 1187"/>
              <a:gd name="T9" fmla="*/ 206 h 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" h="511">
                <a:moveTo>
                  <a:pt x="0" y="206"/>
                </a:moveTo>
                <a:lnTo>
                  <a:pt x="513" y="0"/>
                </a:lnTo>
                <a:lnTo>
                  <a:pt x="1187" y="194"/>
                </a:lnTo>
                <a:lnTo>
                  <a:pt x="662" y="511"/>
                </a:lnTo>
                <a:lnTo>
                  <a:pt x="0" y="206"/>
                </a:lnTo>
                <a:close/>
              </a:path>
            </a:pathLst>
          </a:custGeom>
          <a:pattFill prst="wdUpDiag">
            <a:fgClr>
              <a:schemeClr val="bg1">
                <a:lumMod val="65000"/>
              </a:schemeClr>
            </a:fgClr>
            <a:bgClr>
              <a:schemeClr val="bg1"/>
            </a:bgClr>
          </a:pattFill>
          <a:ln w="25400">
            <a:solidFill>
              <a:schemeClr val="bg1">
                <a:lumMod val="50000"/>
                <a:lumOff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>
            <a:off x="6820959" y="2602336"/>
            <a:ext cx="958371" cy="1057796"/>
          </a:xfrm>
          <a:custGeom>
            <a:avLst/>
            <a:gdLst>
              <a:gd name="T0" fmla="*/ 532 w 935"/>
              <a:gd name="T1" fmla="*/ 0 h 1032"/>
              <a:gd name="T2" fmla="*/ 0 w 935"/>
              <a:gd name="T3" fmla="*/ 230 h 1032"/>
              <a:gd name="T4" fmla="*/ 38 w 935"/>
              <a:gd name="T5" fmla="*/ 1032 h 1032"/>
              <a:gd name="T6" fmla="*/ 935 w 935"/>
              <a:gd name="T7" fmla="*/ 646 h 1032"/>
              <a:gd name="T8" fmla="*/ 532 w 935"/>
              <a:gd name="T9" fmla="*/ 0 h 1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5" h="1032">
                <a:moveTo>
                  <a:pt x="532" y="0"/>
                </a:moveTo>
                <a:lnTo>
                  <a:pt x="0" y="230"/>
                </a:lnTo>
                <a:lnTo>
                  <a:pt x="38" y="1032"/>
                </a:lnTo>
                <a:lnTo>
                  <a:pt x="935" y="646"/>
                </a:lnTo>
                <a:lnTo>
                  <a:pt x="532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bg1">
                <a:lumMod val="50000"/>
                <a:lumOff val="50000"/>
              </a:schemeClr>
            </a:solidFill>
            <a:beve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4" name="Freeform 18"/>
          <p:cNvSpPr>
            <a:spLocks/>
          </p:cNvSpPr>
          <p:nvPr/>
        </p:nvSpPr>
        <p:spPr bwMode="auto">
          <a:xfrm>
            <a:off x="5728634" y="2614636"/>
            <a:ext cx="1138770" cy="1045496"/>
          </a:xfrm>
          <a:custGeom>
            <a:avLst/>
            <a:gdLst>
              <a:gd name="T0" fmla="*/ 1111 w 1111"/>
              <a:gd name="T1" fmla="*/ 1020 h 1020"/>
              <a:gd name="T2" fmla="*/ 1076 w 1111"/>
              <a:gd name="T3" fmla="*/ 215 h 1020"/>
              <a:gd name="T4" fmla="*/ 418 w 1111"/>
              <a:gd name="T5" fmla="*/ 0 h 1020"/>
              <a:gd name="T6" fmla="*/ 0 w 1111"/>
              <a:gd name="T7" fmla="*/ 655 h 1020"/>
              <a:gd name="T8" fmla="*/ 1111 w 1111"/>
              <a:gd name="T9" fmla="*/ 1020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11" h="1020">
                <a:moveTo>
                  <a:pt x="1111" y="1020"/>
                </a:moveTo>
                <a:lnTo>
                  <a:pt x="1076" y="215"/>
                </a:lnTo>
                <a:lnTo>
                  <a:pt x="418" y="0"/>
                </a:lnTo>
                <a:lnTo>
                  <a:pt x="0" y="655"/>
                </a:lnTo>
                <a:lnTo>
                  <a:pt x="1111" y="102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  <a:beve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400" dirty="0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6775548" y="1592665"/>
            <a:ext cx="506348" cy="1002446"/>
          </a:xfrm>
          <a:custGeom>
            <a:avLst/>
            <a:gdLst>
              <a:gd name="T0" fmla="*/ 0 w 494"/>
              <a:gd name="T1" fmla="*/ 0 h 978"/>
              <a:gd name="T2" fmla="*/ 45 w 494"/>
              <a:gd name="T3" fmla="*/ 978 h 978"/>
              <a:gd name="T4" fmla="*/ 494 w 494"/>
              <a:gd name="T5" fmla="*/ 784 h 978"/>
              <a:gd name="T6" fmla="*/ 0 w 494"/>
              <a:gd name="T7" fmla="*/ 0 h 9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94" h="978">
                <a:moveTo>
                  <a:pt x="0" y="0"/>
                </a:moveTo>
                <a:lnTo>
                  <a:pt x="45" y="978"/>
                </a:lnTo>
                <a:lnTo>
                  <a:pt x="494" y="78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  <a:beve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Source Sans Pro" charset="0"/>
            </a:endParaRPr>
          </a:p>
        </p:txBody>
      </p:sp>
      <p:sp>
        <p:nvSpPr>
          <p:cNvPr id="16" name="Freeform 19"/>
          <p:cNvSpPr>
            <a:spLocks/>
          </p:cNvSpPr>
          <p:nvPr/>
        </p:nvSpPr>
        <p:spPr bwMode="auto">
          <a:xfrm>
            <a:off x="6251381" y="1592665"/>
            <a:ext cx="567848" cy="999371"/>
          </a:xfrm>
          <a:custGeom>
            <a:avLst/>
            <a:gdLst>
              <a:gd name="T0" fmla="*/ 554 w 554"/>
              <a:gd name="T1" fmla="*/ 975 h 975"/>
              <a:gd name="T2" fmla="*/ 0 w 554"/>
              <a:gd name="T3" fmla="*/ 793 h 975"/>
              <a:gd name="T4" fmla="*/ 509 w 554"/>
              <a:gd name="T5" fmla="*/ 0 h 975"/>
              <a:gd name="T6" fmla="*/ 554 w 554"/>
              <a:gd name="T7" fmla="*/ 975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4" h="975">
                <a:moveTo>
                  <a:pt x="554" y="975"/>
                </a:moveTo>
                <a:lnTo>
                  <a:pt x="0" y="793"/>
                </a:lnTo>
                <a:lnTo>
                  <a:pt x="509" y="0"/>
                </a:lnTo>
                <a:lnTo>
                  <a:pt x="554" y="975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  <a:bevel/>
          </a:ln>
        </p:spPr>
        <p:txBody>
          <a:bodyPr vert="horz" wrap="square" lIns="91440" tIns="91440" rIns="0" bIns="18288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912815" y="1824884"/>
            <a:ext cx="343116" cy="343114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32921" y="1591931"/>
            <a:ext cx="2379062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Checkpoint finalized (or not)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If all 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requirments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 are met, the checkpoint is finalized.</a:t>
            </a:r>
          </a:p>
        </p:txBody>
      </p:sp>
      <p:sp>
        <p:nvSpPr>
          <p:cNvPr id="19" name="Oval 18"/>
          <p:cNvSpPr/>
          <p:nvPr/>
        </p:nvSpPr>
        <p:spPr>
          <a:xfrm>
            <a:off x="7405848" y="2750093"/>
            <a:ext cx="343116" cy="343114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25954" y="2517140"/>
            <a:ext cx="2379062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Expressing a vote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Every node expresses a vote, positive or negative, and share it with everyone else.</a:t>
            </a:r>
          </a:p>
        </p:txBody>
      </p:sp>
      <p:sp>
        <p:nvSpPr>
          <p:cNvPr id="21" name="Oval 20"/>
          <p:cNvSpPr/>
          <p:nvPr/>
        </p:nvSpPr>
        <p:spPr>
          <a:xfrm>
            <a:off x="7907471" y="3649705"/>
            <a:ext cx="343116" cy="343114"/>
          </a:xfrm>
          <a:prstGeom prst="ellipse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527577" y="3416752"/>
            <a:ext cx="2379062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Validator proposal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The 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choosed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 Validator make a proposal according to all the 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requirments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.</a:t>
            </a:r>
          </a:p>
        </p:txBody>
      </p:sp>
      <p:sp>
        <p:nvSpPr>
          <p:cNvPr id="23" name="Oval 22"/>
          <p:cNvSpPr/>
          <p:nvPr/>
        </p:nvSpPr>
        <p:spPr>
          <a:xfrm>
            <a:off x="8430833" y="4600262"/>
            <a:ext cx="343116" cy="343114"/>
          </a:xfrm>
          <a:prstGeom prst="ellipse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050939" y="4367309"/>
            <a:ext cx="2379062" cy="9448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Choosing a Validator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With a Round-Robin mechanism a Validator will be 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choosen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 in order to propose a Block as Checkpoint.</a:t>
            </a:r>
          </a:p>
        </p:txBody>
      </p:sp>
      <p:sp>
        <p:nvSpPr>
          <p:cNvPr id="25" name="Freeform 19"/>
          <p:cNvSpPr>
            <a:spLocks/>
          </p:cNvSpPr>
          <p:nvPr/>
        </p:nvSpPr>
        <p:spPr bwMode="auto">
          <a:xfrm>
            <a:off x="6251381" y="1630774"/>
            <a:ext cx="567848" cy="999371"/>
          </a:xfrm>
          <a:custGeom>
            <a:avLst/>
            <a:gdLst>
              <a:gd name="T0" fmla="*/ 554 w 554"/>
              <a:gd name="T1" fmla="*/ 975 h 975"/>
              <a:gd name="T2" fmla="*/ 0 w 554"/>
              <a:gd name="T3" fmla="*/ 793 h 975"/>
              <a:gd name="T4" fmla="*/ 509 w 554"/>
              <a:gd name="T5" fmla="*/ 0 h 975"/>
              <a:gd name="T6" fmla="*/ 554 w 554"/>
              <a:gd name="T7" fmla="*/ 975 h 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54" h="975">
                <a:moveTo>
                  <a:pt x="554" y="975"/>
                </a:moveTo>
                <a:lnTo>
                  <a:pt x="0" y="793"/>
                </a:lnTo>
                <a:lnTo>
                  <a:pt x="509" y="0"/>
                </a:lnTo>
                <a:lnTo>
                  <a:pt x="554" y="975"/>
                </a:lnTo>
                <a:close/>
              </a:path>
            </a:pathLst>
          </a:custGeom>
          <a:gradFill>
            <a:gsLst>
              <a:gs pos="0">
                <a:schemeClr val="accent1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6600000" scaled="0"/>
          </a:gradFill>
          <a:ln w="25400">
            <a:noFill/>
            <a:bevel/>
          </a:ln>
        </p:spPr>
        <p:txBody>
          <a:bodyPr vert="horz" wrap="square" lIns="91440" tIns="91440" rIns="0" bIns="18288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en-US" dirty="0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27" name="Freeform 17"/>
          <p:cNvSpPr>
            <a:spLocks/>
          </p:cNvSpPr>
          <p:nvPr/>
        </p:nvSpPr>
        <p:spPr bwMode="auto">
          <a:xfrm>
            <a:off x="5207767" y="3562094"/>
            <a:ext cx="1706618" cy="1220770"/>
          </a:xfrm>
          <a:custGeom>
            <a:avLst/>
            <a:gdLst>
              <a:gd name="T0" fmla="*/ 1665 w 1665"/>
              <a:gd name="T1" fmla="*/ 1191 h 1191"/>
              <a:gd name="T2" fmla="*/ 1627 w 1665"/>
              <a:gd name="T3" fmla="*/ 395 h 1191"/>
              <a:gd name="T4" fmla="*/ 414 w 1665"/>
              <a:gd name="T5" fmla="*/ 0 h 1191"/>
              <a:gd name="T6" fmla="*/ 0 w 1665"/>
              <a:gd name="T7" fmla="*/ 646 h 1191"/>
              <a:gd name="T8" fmla="*/ 1665 w 1665"/>
              <a:gd name="T9" fmla="*/ 1191 h 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65" h="1191">
                <a:moveTo>
                  <a:pt x="1665" y="1191"/>
                </a:moveTo>
                <a:lnTo>
                  <a:pt x="1627" y="395"/>
                </a:lnTo>
                <a:lnTo>
                  <a:pt x="414" y="0"/>
                </a:lnTo>
                <a:lnTo>
                  <a:pt x="0" y="646"/>
                </a:lnTo>
                <a:lnTo>
                  <a:pt x="1665" y="119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6600000" scaled="0"/>
          </a:gradFill>
          <a:ln w="25400">
            <a:noFill/>
            <a:beve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2800" dirty="0">
              <a:solidFill>
                <a:srgbClr val="FFFFFF"/>
              </a:solidFill>
              <a:latin typeface="Source Sans Pro" charset="0"/>
            </a:endParaRPr>
          </a:p>
        </p:txBody>
      </p:sp>
      <p:sp>
        <p:nvSpPr>
          <p:cNvPr id="28" name="Freeform 16"/>
          <p:cNvSpPr>
            <a:spLocks/>
          </p:cNvSpPr>
          <p:nvPr/>
        </p:nvSpPr>
        <p:spPr bwMode="auto">
          <a:xfrm>
            <a:off x="4696373" y="4521211"/>
            <a:ext cx="2273440" cy="1407319"/>
          </a:xfrm>
          <a:custGeom>
            <a:avLst/>
            <a:gdLst>
              <a:gd name="T0" fmla="*/ 2181 w 2218"/>
              <a:gd name="T1" fmla="*/ 575 h 1373"/>
              <a:gd name="T2" fmla="*/ 2218 w 2218"/>
              <a:gd name="T3" fmla="*/ 1373 h 1373"/>
              <a:gd name="T4" fmla="*/ 0 w 2218"/>
              <a:gd name="T5" fmla="*/ 651 h 1373"/>
              <a:gd name="T6" fmla="*/ 419 w 2218"/>
              <a:gd name="T7" fmla="*/ 0 h 1373"/>
              <a:gd name="T8" fmla="*/ 2181 w 2218"/>
              <a:gd name="T9" fmla="*/ 575 h 1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18" h="1373">
                <a:moveTo>
                  <a:pt x="2181" y="575"/>
                </a:moveTo>
                <a:lnTo>
                  <a:pt x="2218" y="1373"/>
                </a:lnTo>
                <a:lnTo>
                  <a:pt x="0" y="651"/>
                </a:lnTo>
                <a:lnTo>
                  <a:pt x="419" y="0"/>
                </a:lnTo>
                <a:lnTo>
                  <a:pt x="2181" y="575"/>
                </a:lnTo>
                <a:close/>
              </a:path>
            </a:pathLst>
          </a:custGeom>
          <a:gradFill>
            <a:gsLst>
              <a:gs pos="0">
                <a:schemeClr val="accent4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6300000" scaled="0"/>
          </a:gradFill>
          <a:ln w="25400">
            <a:noFill/>
            <a:beve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3600" dirty="0">
              <a:solidFill>
                <a:srgbClr val="FFFFFF"/>
              </a:solidFill>
              <a:latin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4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7098891F-0411-48F5-9AFC-2B2EC1A360B1}"/>
              </a:ext>
            </a:extLst>
          </p:cNvPr>
          <p:cNvSpPr>
            <a:spLocks/>
          </p:cNvSpPr>
          <p:nvPr/>
        </p:nvSpPr>
        <p:spPr bwMode="auto">
          <a:xfrm>
            <a:off x="3987207" y="1500528"/>
            <a:ext cx="1810352" cy="1281170"/>
          </a:xfrm>
          <a:custGeom>
            <a:avLst/>
            <a:gdLst>
              <a:gd name="T0" fmla="*/ 0 w 1718"/>
              <a:gd name="T1" fmla="*/ 92 h 1218"/>
              <a:gd name="T2" fmla="*/ 1718 w 1718"/>
              <a:gd name="T3" fmla="*/ 671 h 1218"/>
              <a:gd name="T4" fmla="*/ 1162 w 1718"/>
              <a:gd name="T5" fmla="*/ 1218 h 1218"/>
              <a:gd name="T6" fmla="*/ 245 w 1718"/>
              <a:gd name="T7" fmla="*/ 852 h 1218"/>
              <a:gd name="T8" fmla="*/ 0 w 1718"/>
              <a:gd name="T9" fmla="*/ 92 h 12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8" h="1218">
                <a:moveTo>
                  <a:pt x="0" y="92"/>
                </a:moveTo>
                <a:cubicBezTo>
                  <a:pt x="635" y="0"/>
                  <a:pt x="1269" y="213"/>
                  <a:pt x="1718" y="671"/>
                </a:cubicBezTo>
                <a:cubicBezTo>
                  <a:pt x="1162" y="1218"/>
                  <a:pt x="1162" y="1218"/>
                  <a:pt x="1162" y="1218"/>
                </a:cubicBezTo>
                <a:cubicBezTo>
                  <a:pt x="920" y="971"/>
                  <a:pt x="590" y="843"/>
                  <a:pt x="245" y="852"/>
                </a:cubicBezTo>
                <a:cubicBezTo>
                  <a:pt x="292" y="574"/>
                  <a:pt x="202" y="291"/>
                  <a:pt x="0" y="92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Freeform 6">
            <a:extLst>
              <a:ext uri="{FF2B5EF4-FFF2-40B4-BE49-F238E27FC236}">
                <a16:creationId xmlns:a16="http://schemas.microsoft.com/office/drawing/2014/main" id="{B9F7F396-0CB6-4EBC-B2EC-16D62A247468}"/>
              </a:ext>
            </a:extLst>
          </p:cNvPr>
          <p:cNvSpPr>
            <a:spLocks/>
          </p:cNvSpPr>
          <p:nvPr/>
        </p:nvSpPr>
        <p:spPr bwMode="auto">
          <a:xfrm>
            <a:off x="5287105" y="2273730"/>
            <a:ext cx="1191754" cy="1474666"/>
          </a:xfrm>
          <a:custGeom>
            <a:avLst/>
            <a:gdLst>
              <a:gd name="T0" fmla="*/ 556 w 1130"/>
              <a:gd name="T1" fmla="*/ 0 h 1403"/>
              <a:gd name="T2" fmla="*/ 1130 w 1130"/>
              <a:gd name="T3" fmla="*/ 1403 h 1403"/>
              <a:gd name="T4" fmla="*/ 348 w 1130"/>
              <a:gd name="T5" fmla="*/ 1403 h 1403"/>
              <a:gd name="T6" fmla="*/ 0 w 1130"/>
              <a:gd name="T7" fmla="*/ 547 h 1403"/>
              <a:gd name="T8" fmla="*/ 556 w 1130"/>
              <a:gd name="T9" fmla="*/ 0 h 1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1403">
                <a:moveTo>
                  <a:pt x="556" y="0"/>
                </a:moveTo>
                <a:cubicBezTo>
                  <a:pt x="924" y="375"/>
                  <a:pt x="1130" y="878"/>
                  <a:pt x="1130" y="1403"/>
                </a:cubicBezTo>
                <a:cubicBezTo>
                  <a:pt x="348" y="1403"/>
                  <a:pt x="348" y="1403"/>
                  <a:pt x="348" y="1403"/>
                </a:cubicBezTo>
                <a:cubicBezTo>
                  <a:pt x="348" y="1084"/>
                  <a:pt x="224" y="775"/>
                  <a:pt x="0" y="547"/>
                </a:cubicBezTo>
                <a:cubicBezTo>
                  <a:pt x="556" y="0"/>
                  <a:pt x="556" y="0"/>
                  <a:pt x="55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2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reeform 7">
            <a:extLst>
              <a:ext uri="{FF2B5EF4-FFF2-40B4-BE49-F238E27FC236}">
                <a16:creationId xmlns:a16="http://schemas.microsoft.com/office/drawing/2014/main" id="{712E4832-ABF9-4009-9E9A-6F646B50CBC0}"/>
              </a:ext>
            </a:extLst>
          </p:cNvPr>
          <p:cNvSpPr>
            <a:spLocks/>
          </p:cNvSpPr>
          <p:nvPr/>
        </p:nvSpPr>
        <p:spPr bwMode="auto">
          <a:xfrm>
            <a:off x="5280998" y="3871180"/>
            <a:ext cx="1197618" cy="1484928"/>
          </a:xfrm>
          <a:custGeom>
            <a:avLst/>
            <a:gdLst>
              <a:gd name="T0" fmla="*/ 1136 w 1136"/>
              <a:gd name="T1" fmla="*/ 0 h 1412"/>
              <a:gd name="T2" fmla="*/ 553 w 1136"/>
              <a:gd name="T3" fmla="*/ 1412 h 1412"/>
              <a:gd name="T4" fmla="*/ 0 w 1136"/>
              <a:gd name="T5" fmla="*/ 862 h 1412"/>
              <a:gd name="T6" fmla="*/ 354 w 1136"/>
              <a:gd name="T7" fmla="*/ 0 h 1412"/>
              <a:gd name="T8" fmla="*/ 1136 w 1136"/>
              <a:gd name="T9" fmla="*/ 0 h 14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6" h="1412">
                <a:moveTo>
                  <a:pt x="1136" y="0"/>
                </a:moveTo>
                <a:cubicBezTo>
                  <a:pt x="1136" y="527"/>
                  <a:pt x="924" y="1038"/>
                  <a:pt x="553" y="1412"/>
                </a:cubicBezTo>
                <a:cubicBezTo>
                  <a:pt x="0" y="862"/>
                  <a:pt x="0" y="862"/>
                  <a:pt x="0" y="862"/>
                </a:cubicBezTo>
                <a:cubicBezTo>
                  <a:pt x="229" y="632"/>
                  <a:pt x="354" y="325"/>
                  <a:pt x="354" y="0"/>
                </a:cubicBezTo>
                <a:cubicBezTo>
                  <a:pt x="1136" y="0"/>
                  <a:pt x="1136" y="0"/>
                  <a:pt x="1136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3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43C9ACB2-2C24-4BC8-9906-76D8AD22428B}"/>
              </a:ext>
            </a:extLst>
          </p:cNvPr>
          <p:cNvSpPr>
            <a:spLocks/>
          </p:cNvSpPr>
          <p:nvPr/>
        </p:nvSpPr>
        <p:spPr bwMode="auto">
          <a:xfrm>
            <a:off x="4301339" y="4842045"/>
            <a:ext cx="1499588" cy="1200548"/>
          </a:xfrm>
          <a:custGeom>
            <a:avLst/>
            <a:gdLst>
              <a:gd name="T0" fmla="*/ 1422 w 1422"/>
              <a:gd name="T1" fmla="*/ 550 h 1142"/>
              <a:gd name="T2" fmla="*/ 1 w 1422"/>
              <a:gd name="T3" fmla="*/ 1142 h 1142"/>
              <a:gd name="T4" fmla="*/ 0 w 1422"/>
              <a:gd name="T5" fmla="*/ 360 h 1142"/>
              <a:gd name="T6" fmla="*/ 869 w 1422"/>
              <a:gd name="T7" fmla="*/ 0 h 1142"/>
              <a:gd name="T8" fmla="*/ 1422 w 1422"/>
              <a:gd name="T9" fmla="*/ 550 h 1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2" h="1142">
                <a:moveTo>
                  <a:pt x="1422" y="550"/>
                </a:moveTo>
                <a:cubicBezTo>
                  <a:pt x="1046" y="928"/>
                  <a:pt x="534" y="1142"/>
                  <a:pt x="1" y="1142"/>
                </a:cubicBezTo>
                <a:cubicBezTo>
                  <a:pt x="0" y="360"/>
                  <a:pt x="0" y="360"/>
                  <a:pt x="0" y="360"/>
                </a:cubicBezTo>
                <a:cubicBezTo>
                  <a:pt x="327" y="360"/>
                  <a:pt x="638" y="232"/>
                  <a:pt x="869" y="0"/>
                </a:cubicBezTo>
                <a:cubicBezTo>
                  <a:pt x="1422" y="550"/>
                  <a:pt x="1422" y="550"/>
                  <a:pt x="1422" y="55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4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190BBF2D-95F6-4B14-AEB4-34B710982A69}"/>
              </a:ext>
            </a:extLst>
          </p:cNvPr>
          <p:cNvSpPr>
            <a:spLocks/>
          </p:cNvSpPr>
          <p:nvPr/>
        </p:nvSpPr>
        <p:spPr bwMode="auto">
          <a:xfrm>
            <a:off x="2680440" y="4842045"/>
            <a:ext cx="1498122" cy="1200548"/>
          </a:xfrm>
          <a:custGeom>
            <a:avLst/>
            <a:gdLst>
              <a:gd name="T0" fmla="*/ 1421 w 1421"/>
              <a:gd name="T1" fmla="*/ 1142 h 1142"/>
              <a:gd name="T2" fmla="*/ 0 w 1421"/>
              <a:gd name="T3" fmla="*/ 550 h 1142"/>
              <a:gd name="T4" fmla="*/ 553 w 1421"/>
              <a:gd name="T5" fmla="*/ 0 h 1142"/>
              <a:gd name="T6" fmla="*/ 1421 w 1421"/>
              <a:gd name="T7" fmla="*/ 360 h 1142"/>
              <a:gd name="T8" fmla="*/ 1421 w 1421"/>
              <a:gd name="T9" fmla="*/ 1142 h 1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21" h="1142">
                <a:moveTo>
                  <a:pt x="1421" y="1142"/>
                </a:moveTo>
                <a:cubicBezTo>
                  <a:pt x="888" y="1142"/>
                  <a:pt x="376" y="928"/>
                  <a:pt x="0" y="550"/>
                </a:cubicBezTo>
                <a:cubicBezTo>
                  <a:pt x="553" y="0"/>
                  <a:pt x="553" y="0"/>
                  <a:pt x="553" y="0"/>
                </a:cubicBezTo>
                <a:cubicBezTo>
                  <a:pt x="783" y="232"/>
                  <a:pt x="1095" y="360"/>
                  <a:pt x="1421" y="360"/>
                </a:cubicBezTo>
                <a:cubicBezTo>
                  <a:pt x="1421" y="1142"/>
                  <a:pt x="1421" y="1142"/>
                  <a:pt x="1421" y="1142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5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C66F0D0F-16F3-49A6-8032-3D849A330247}"/>
              </a:ext>
            </a:extLst>
          </p:cNvPr>
          <p:cNvSpPr>
            <a:spLocks/>
          </p:cNvSpPr>
          <p:nvPr/>
        </p:nvSpPr>
        <p:spPr bwMode="auto">
          <a:xfrm>
            <a:off x="1782969" y="3107838"/>
            <a:ext cx="1408702" cy="2217862"/>
          </a:xfrm>
          <a:custGeom>
            <a:avLst/>
            <a:gdLst>
              <a:gd name="T0" fmla="*/ 201 w 1337"/>
              <a:gd name="T1" fmla="*/ 644 h 2109"/>
              <a:gd name="T2" fmla="*/ 0 w 1337"/>
              <a:gd name="T3" fmla="*/ 745 h 2109"/>
              <a:gd name="T4" fmla="*/ 0 w 1337"/>
              <a:gd name="T5" fmla="*/ 297 h 2109"/>
              <a:gd name="T6" fmla="*/ 596 w 1337"/>
              <a:gd name="T7" fmla="*/ 0 h 2109"/>
              <a:gd name="T8" fmla="*/ 1191 w 1337"/>
              <a:gd name="T9" fmla="*/ 297 h 2109"/>
              <a:gd name="T10" fmla="*/ 1190 w 1337"/>
              <a:gd name="T11" fmla="*/ 745 h 2109"/>
              <a:gd name="T12" fmla="*/ 984 w 1337"/>
              <a:gd name="T13" fmla="*/ 641 h 2109"/>
              <a:gd name="T14" fmla="*/ 1337 w 1337"/>
              <a:gd name="T15" fmla="*/ 1559 h 2109"/>
              <a:gd name="T16" fmla="*/ 784 w 1337"/>
              <a:gd name="T17" fmla="*/ 2109 h 2109"/>
              <a:gd name="T18" fmla="*/ 201 w 1337"/>
              <a:gd name="T19" fmla="*/ 644 h 2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37" h="2109">
                <a:moveTo>
                  <a:pt x="201" y="644"/>
                </a:moveTo>
                <a:cubicBezTo>
                  <a:pt x="0" y="745"/>
                  <a:pt x="0" y="745"/>
                  <a:pt x="0" y="745"/>
                </a:cubicBezTo>
                <a:cubicBezTo>
                  <a:pt x="0" y="297"/>
                  <a:pt x="0" y="297"/>
                  <a:pt x="0" y="297"/>
                </a:cubicBezTo>
                <a:cubicBezTo>
                  <a:pt x="596" y="0"/>
                  <a:pt x="596" y="0"/>
                  <a:pt x="596" y="0"/>
                </a:cubicBezTo>
                <a:cubicBezTo>
                  <a:pt x="1191" y="297"/>
                  <a:pt x="1191" y="297"/>
                  <a:pt x="1191" y="297"/>
                </a:cubicBezTo>
                <a:cubicBezTo>
                  <a:pt x="1190" y="745"/>
                  <a:pt x="1190" y="745"/>
                  <a:pt x="1190" y="745"/>
                </a:cubicBezTo>
                <a:cubicBezTo>
                  <a:pt x="984" y="641"/>
                  <a:pt x="984" y="641"/>
                  <a:pt x="984" y="641"/>
                </a:cubicBezTo>
                <a:cubicBezTo>
                  <a:pt x="969" y="987"/>
                  <a:pt x="1093" y="1314"/>
                  <a:pt x="1337" y="1559"/>
                </a:cubicBezTo>
                <a:cubicBezTo>
                  <a:pt x="784" y="2109"/>
                  <a:pt x="784" y="2109"/>
                  <a:pt x="784" y="2109"/>
                </a:cubicBezTo>
                <a:cubicBezTo>
                  <a:pt x="401" y="1724"/>
                  <a:pt x="186" y="1188"/>
                  <a:pt x="201" y="64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6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51">
            <a:extLst>
              <a:ext uri="{FF2B5EF4-FFF2-40B4-BE49-F238E27FC236}">
                <a16:creationId xmlns:a16="http://schemas.microsoft.com/office/drawing/2014/main" id="{24573DF8-B0FA-4D3F-9B09-207473034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9213" y="1434675"/>
            <a:ext cx="1639888" cy="1636713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2">
            <a:extLst>
              <a:ext uri="{FF2B5EF4-FFF2-40B4-BE49-F238E27FC236}">
                <a16:creationId xmlns:a16="http://schemas.microsoft.com/office/drawing/2014/main" id="{6D5FD496-DCCD-43B4-910E-3112BE88BFF3}"/>
              </a:ext>
            </a:extLst>
          </p:cNvPr>
          <p:cNvSpPr>
            <a:spLocks/>
          </p:cNvSpPr>
          <p:nvPr/>
        </p:nvSpPr>
        <p:spPr bwMode="auto">
          <a:xfrm>
            <a:off x="2570663" y="1606125"/>
            <a:ext cx="1350963" cy="1293813"/>
          </a:xfrm>
          <a:custGeom>
            <a:avLst/>
            <a:gdLst>
              <a:gd name="T0" fmla="*/ 568 w 1183"/>
              <a:gd name="T1" fmla="*/ 1136 h 1136"/>
              <a:gd name="T2" fmla="*/ 0 w 1183"/>
              <a:gd name="T3" fmla="*/ 568 h 1136"/>
              <a:gd name="T4" fmla="*/ 568 w 1183"/>
              <a:gd name="T5" fmla="*/ 0 h 1136"/>
              <a:gd name="T6" fmla="*/ 1136 w 1183"/>
              <a:gd name="T7" fmla="*/ 553 h 1136"/>
              <a:gd name="T8" fmla="*/ 1183 w 1183"/>
              <a:gd name="T9" fmla="*/ 505 h 1136"/>
              <a:gd name="T10" fmla="*/ 1183 w 1183"/>
              <a:gd name="T11" fmla="*/ 568 h 1136"/>
              <a:gd name="T12" fmla="*/ 1121 w 1183"/>
              <a:gd name="T13" fmla="*/ 631 h 1136"/>
              <a:gd name="T14" fmla="*/ 1058 w 1183"/>
              <a:gd name="T15" fmla="*/ 568 h 1136"/>
              <a:gd name="T16" fmla="*/ 1058 w 1183"/>
              <a:gd name="T17" fmla="*/ 505 h 1136"/>
              <a:gd name="T18" fmla="*/ 1105 w 1183"/>
              <a:gd name="T19" fmla="*/ 552 h 1136"/>
              <a:gd name="T20" fmla="*/ 568 w 1183"/>
              <a:gd name="T21" fmla="*/ 31 h 1136"/>
              <a:gd name="T22" fmla="*/ 31 w 1183"/>
              <a:gd name="T23" fmla="*/ 568 h 1136"/>
              <a:gd name="T24" fmla="*/ 568 w 1183"/>
              <a:gd name="T25" fmla="*/ 1105 h 1136"/>
              <a:gd name="T26" fmla="*/ 568 w 1183"/>
              <a:gd name="T27" fmla="*/ 1136 h 1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183" h="1136">
                <a:moveTo>
                  <a:pt x="568" y="1136"/>
                </a:moveTo>
                <a:cubicBezTo>
                  <a:pt x="254" y="1136"/>
                  <a:pt x="0" y="882"/>
                  <a:pt x="0" y="568"/>
                </a:cubicBezTo>
                <a:cubicBezTo>
                  <a:pt x="0" y="254"/>
                  <a:pt x="254" y="0"/>
                  <a:pt x="568" y="0"/>
                </a:cubicBezTo>
                <a:cubicBezTo>
                  <a:pt x="876" y="0"/>
                  <a:pt x="1127" y="245"/>
                  <a:pt x="1136" y="553"/>
                </a:cubicBezTo>
                <a:cubicBezTo>
                  <a:pt x="1183" y="505"/>
                  <a:pt x="1183" y="505"/>
                  <a:pt x="1183" y="505"/>
                </a:cubicBezTo>
                <a:cubicBezTo>
                  <a:pt x="1183" y="568"/>
                  <a:pt x="1183" y="568"/>
                  <a:pt x="1183" y="568"/>
                </a:cubicBezTo>
                <a:cubicBezTo>
                  <a:pt x="1121" y="631"/>
                  <a:pt x="1121" y="631"/>
                  <a:pt x="1121" y="631"/>
                </a:cubicBezTo>
                <a:cubicBezTo>
                  <a:pt x="1058" y="568"/>
                  <a:pt x="1058" y="568"/>
                  <a:pt x="1058" y="568"/>
                </a:cubicBezTo>
                <a:cubicBezTo>
                  <a:pt x="1058" y="505"/>
                  <a:pt x="1058" y="505"/>
                  <a:pt x="1058" y="505"/>
                </a:cubicBezTo>
                <a:cubicBezTo>
                  <a:pt x="1105" y="552"/>
                  <a:pt x="1105" y="552"/>
                  <a:pt x="1105" y="552"/>
                </a:cubicBezTo>
                <a:cubicBezTo>
                  <a:pt x="1096" y="263"/>
                  <a:pt x="859" y="31"/>
                  <a:pt x="568" y="31"/>
                </a:cubicBezTo>
                <a:cubicBezTo>
                  <a:pt x="272" y="31"/>
                  <a:pt x="31" y="271"/>
                  <a:pt x="31" y="568"/>
                </a:cubicBezTo>
                <a:cubicBezTo>
                  <a:pt x="31" y="864"/>
                  <a:pt x="272" y="1105"/>
                  <a:pt x="568" y="1105"/>
                </a:cubicBezTo>
                <a:cubicBezTo>
                  <a:pt x="568" y="1136"/>
                  <a:pt x="568" y="1136"/>
                  <a:pt x="568" y="11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159">
            <a:extLst>
              <a:ext uri="{FF2B5EF4-FFF2-40B4-BE49-F238E27FC236}">
                <a16:creationId xmlns:a16="http://schemas.microsoft.com/office/drawing/2014/main" id="{CE634452-CB8D-4A04-905B-CE96861CC706}"/>
              </a:ext>
            </a:extLst>
          </p:cNvPr>
          <p:cNvSpPr>
            <a:spLocks/>
          </p:cNvSpPr>
          <p:nvPr/>
        </p:nvSpPr>
        <p:spPr bwMode="auto">
          <a:xfrm>
            <a:off x="3102476" y="1885524"/>
            <a:ext cx="230188" cy="274638"/>
          </a:xfrm>
          <a:custGeom>
            <a:avLst/>
            <a:gdLst>
              <a:gd name="T0" fmla="*/ 191 w 201"/>
              <a:gd name="T1" fmla="*/ 108 h 240"/>
              <a:gd name="T2" fmla="*/ 186 w 201"/>
              <a:gd name="T3" fmla="*/ 108 h 240"/>
              <a:gd name="T4" fmla="*/ 187 w 201"/>
              <a:gd name="T5" fmla="*/ 84 h 240"/>
              <a:gd name="T6" fmla="*/ 101 w 201"/>
              <a:gd name="T7" fmla="*/ 0 h 240"/>
              <a:gd name="T8" fmla="*/ 14 w 201"/>
              <a:gd name="T9" fmla="*/ 84 h 240"/>
              <a:gd name="T10" fmla="*/ 15 w 201"/>
              <a:gd name="T11" fmla="*/ 108 h 240"/>
              <a:gd name="T12" fmla="*/ 11 w 201"/>
              <a:gd name="T13" fmla="*/ 108 h 240"/>
              <a:gd name="T14" fmla="*/ 5 w 201"/>
              <a:gd name="T15" fmla="*/ 136 h 240"/>
              <a:gd name="T16" fmla="*/ 23 w 201"/>
              <a:gd name="T17" fmla="*/ 156 h 240"/>
              <a:gd name="T18" fmla="*/ 100 w 201"/>
              <a:gd name="T19" fmla="*/ 238 h 240"/>
              <a:gd name="T20" fmla="*/ 101 w 201"/>
              <a:gd name="T21" fmla="*/ 238 h 240"/>
              <a:gd name="T22" fmla="*/ 101 w 201"/>
              <a:gd name="T23" fmla="*/ 238 h 240"/>
              <a:gd name="T24" fmla="*/ 178 w 201"/>
              <a:gd name="T25" fmla="*/ 156 h 240"/>
              <a:gd name="T26" fmla="*/ 197 w 201"/>
              <a:gd name="T27" fmla="*/ 136 h 240"/>
              <a:gd name="T28" fmla="*/ 191 w 201"/>
              <a:gd name="T29" fmla="*/ 108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01" h="240">
                <a:moveTo>
                  <a:pt x="191" y="108"/>
                </a:moveTo>
                <a:cubicBezTo>
                  <a:pt x="189" y="108"/>
                  <a:pt x="188" y="108"/>
                  <a:pt x="186" y="108"/>
                </a:cubicBezTo>
                <a:cubicBezTo>
                  <a:pt x="187" y="103"/>
                  <a:pt x="187" y="88"/>
                  <a:pt x="187" y="84"/>
                </a:cubicBezTo>
                <a:cubicBezTo>
                  <a:pt x="189" y="34"/>
                  <a:pt x="149" y="0"/>
                  <a:pt x="101" y="0"/>
                </a:cubicBezTo>
                <a:cubicBezTo>
                  <a:pt x="53" y="0"/>
                  <a:pt x="13" y="34"/>
                  <a:pt x="14" y="84"/>
                </a:cubicBezTo>
                <a:cubicBezTo>
                  <a:pt x="14" y="88"/>
                  <a:pt x="14" y="103"/>
                  <a:pt x="15" y="108"/>
                </a:cubicBezTo>
                <a:cubicBezTo>
                  <a:pt x="13" y="108"/>
                  <a:pt x="12" y="108"/>
                  <a:pt x="11" y="108"/>
                </a:cubicBezTo>
                <a:cubicBezTo>
                  <a:pt x="3" y="111"/>
                  <a:pt x="0" y="124"/>
                  <a:pt x="5" y="136"/>
                </a:cubicBezTo>
                <a:cubicBezTo>
                  <a:pt x="8" y="148"/>
                  <a:pt x="16" y="155"/>
                  <a:pt x="23" y="156"/>
                </a:cubicBezTo>
                <a:cubicBezTo>
                  <a:pt x="31" y="240"/>
                  <a:pt x="100" y="238"/>
                  <a:pt x="100" y="238"/>
                </a:cubicBezTo>
                <a:cubicBezTo>
                  <a:pt x="101" y="238"/>
                  <a:pt x="101" y="238"/>
                  <a:pt x="101" y="238"/>
                </a:cubicBezTo>
                <a:cubicBezTo>
                  <a:pt x="101" y="238"/>
                  <a:pt x="101" y="238"/>
                  <a:pt x="101" y="238"/>
                </a:cubicBezTo>
                <a:cubicBezTo>
                  <a:pt x="101" y="238"/>
                  <a:pt x="171" y="240"/>
                  <a:pt x="178" y="156"/>
                </a:cubicBezTo>
                <a:cubicBezTo>
                  <a:pt x="185" y="155"/>
                  <a:pt x="193" y="148"/>
                  <a:pt x="197" y="136"/>
                </a:cubicBezTo>
                <a:cubicBezTo>
                  <a:pt x="201" y="124"/>
                  <a:pt x="198" y="111"/>
                  <a:pt x="191" y="10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160">
            <a:extLst>
              <a:ext uri="{FF2B5EF4-FFF2-40B4-BE49-F238E27FC236}">
                <a16:creationId xmlns:a16="http://schemas.microsoft.com/office/drawing/2014/main" id="{00174B91-31C1-4F72-B444-61326D34E031}"/>
              </a:ext>
            </a:extLst>
          </p:cNvPr>
          <p:cNvSpPr>
            <a:spLocks noEditPoints="1"/>
          </p:cNvSpPr>
          <p:nvPr/>
        </p:nvSpPr>
        <p:spPr bwMode="auto">
          <a:xfrm>
            <a:off x="2991351" y="2160162"/>
            <a:ext cx="506413" cy="374650"/>
          </a:xfrm>
          <a:custGeom>
            <a:avLst/>
            <a:gdLst>
              <a:gd name="T0" fmla="*/ 401 w 443"/>
              <a:gd name="T1" fmla="*/ 287 h 329"/>
              <a:gd name="T2" fmla="*/ 323 w 443"/>
              <a:gd name="T3" fmla="*/ 319 h 329"/>
              <a:gd name="T4" fmla="*/ 245 w 443"/>
              <a:gd name="T5" fmla="*/ 287 h 329"/>
              <a:gd name="T6" fmla="*/ 213 w 443"/>
              <a:gd name="T7" fmla="*/ 209 h 329"/>
              <a:gd name="T8" fmla="*/ 245 w 443"/>
              <a:gd name="T9" fmla="*/ 131 h 329"/>
              <a:gd name="T10" fmla="*/ 323 w 443"/>
              <a:gd name="T11" fmla="*/ 99 h 329"/>
              <a:gd name="T12" fmla="*/ 401 w 443"/>
              <a:gd name="T13" fmla="*/ 131 h 329"/>
              <a:gd name="T14" fmla="*/ 433 w 443"/>
              <a:gd name="T15" fmla="*/ 209 h 329"/>
              <a:gd name="T16" fmla="*/ 401 w 443"/>
              <a:gd name="T17" fmla="*/ 287 h 329"/>
              <a:gd name="T18" fmla="*/ 395 w 443"/>
              <a:gd name="T19" fmla="*/ 114 h 329"/>
              <a:gd name="T20" fmla="*/ 283 w 443"/>
              <a:gd name="T21" fmla="*/ 0 h 329"/>
              <a:gd name="T22" fmla="*/ 244 w 443"/>
              <a:gd name="T23" fmla="*/ 39 h 329"/>
              <a:gd name="T24" fmla="*/ 227 w 443"/>
              <a:gd name="T25" fmla="*/ 39 h 329"/>
              <a:gd name="T26" fmla="*/ 197 w 443"/>
              <a:gd name="T27" fmla="*/ 9 h 329"/>
              <a:gd name="T28" fmla="*/ 197 w 443"/>
              <a:gd name="T29" fmla="*/ 9 h 329"/>
              <a:gd name="T30" fmla="*/ 197 w 443"/>
              <a:gd name="T31" fmla="*/ 9 h 329"/>
              <a:gd name="T32" fmla="*/ 167 w 443"/>
              <a:gd name="T33" fmla="*/ 39 h 329"/>
              <a:gd name="T34" fmla="*/ 150 w 443"/>
              <a:gd name="T35" fmla="*/ 39 h 329"/>
              <a:gd name="T36" fmla="*/ 112 w 443"/>
              <a:gd name="T37" fmla="*/ 0 h 329"/>
              <a:gd name="T38" fmla="*/ 0 w 443"/>
              <a:gd name="T39" fmla="*/ 119 h 329"/>
              <a:gd name="T40" fmla="*/ 0 w 443"/>
              <a:gd name="T41" fmla="*/ 268 h 329"/>
              <a:gd name="T42" fmla="*/ 67 w 443"/>
              <a:gd name="T43" fmla="*/ 303 h 329"/>
              <a:gd name="T44" fmla="*/ 67 w 443"/>
              <a:gd name="T45" fmla="*/ 150 h 329"/>
              <a:gd name="T46" fmla="*/ 77 w 443"/>
              <a:gd name="T47" fmla="*/ 110 h 329"/>
              <a:gd name="T48" fmla="*/ 77 w 443"/>
              <a:gd name="T49" fmla="*/ 306 h 329"/>
              <a:gd name="T50" fmla="*/ 198 w 443"/>
              <a:gd name="T51" fmla="*/ 327 h 329"/>
              <a:gd name="T52" fmla="*/ 275 w 443"/>
              <a:gd name="T53" fmla="*/ 319 h 329"/>
              <a:gd name="T54" fmla="*/ 275 w 443"/>
              <a:gd name="T55" fmla="*/ 319 h 329"/>
              <a:gd name="T56" fmla="*/ 323 w 443"/>
              <a:gd name="T57" fmla="*/ 329 h 329"/>
              <a:gd name="T58" fmla="*/ 443 w 443"/>
              <a:gd name="T59" fmla="*/ 209 h 329"/>
              <a:gd name="T60" fmla="*/ 395 w 443"/>
              <a:gd name="T61" fmla="*/ 114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443" h="329">
                <a:moveTo>
                  <a:pt x="401" y="287"/>
                </a:moveTo>
                <a:cubicBezTo>
                  <a:pt x="380" y="307"/>
                  <a:pt x="352" y="319"/>
                  <a:pt x="323" y="319"/>
                </a:cubicBezTo>
                <a:cubicBezTo>
                  <a:pt x="294" y="319"/>
                  <a:pt x="266" y="307"/>
                  <a:pt x="245" y="287"/>
                </a:cubicBezTo>
                <a:cubicBezTo>
                  <a:pt x="225" y="266"/>
                  <a:pt x="213" y="238"/>
                  <a:pt x="213" y="209"/>
                </a:cubicBezTo>
                <a:cubicBezTo>
                  <a:pt x="213" y="180"/>
                  <a:pt x="225" y="152"/>
                  <a:pt x="245" y="131"/>
                </a:cubicBezTo>
                <a:cubicBezTo>
                  <a:pt x="266" y="111"/>
                  <a:pt x="294" y="99"/>
                  <a:pt x="323" y="99"/>
                </a:cubicBezTo>
                <a:cubicBezTo>
                  <a:pt x="352" y="99"/>
                  <a:pt x="380" y="111"/>
                  <a:pt x="401" y="131"/>
                </a:cubicBezTo>
                <a:cubicBezTo>
                  <a:pt x="421" y="152"/>
                  <a:pt x="433" y="180"/>
                  <a:pt x="433" y="209"/>
                </a:cubicBezTo>
                <a:cubicBezTo>
                  <a:pt x="433" y="238"/>
                  <a:pt x="421" y="266"/>
                  <a:pt x="401" y="287"/>
                </a:cubicBezTo>
                <a:close/>
                <a:moveTo>
                  <a:pt x="395" y="114"/>
                </a:moveTo>
                <a:cubicBezTo>
                  <a:pt x="392" y="53"/>
                  <a:pt x="343" y="3"/>
                  <a:pt x="283" y="0"/>
                </a:cubicBezTo>
                <a:cubicBezTo>
                  <a:pt x="244" y="39"/>
                  <a:pt x="244" y="39"/>
                  <a:pt x="244" y="39"/>
                </a:cubicBezTo>
                <a:cubicBezTo>
                  <a:pt x="239" y="44"/>
                  <a:pt x="232" y="44"/>
                  <a:pt x="227" y="39"/>
                </a:cubicBezTo>
                <a:cubicBezTo>
                  <a:pt x="197" y="9"/>
                  <a:pt x="197" y="9"/>
                  <a:pt x="197" y="9"/>
                </a:cubicBezTo>
                <a:cubicBezTo>
                  <a:pt x="197" y="9"/>
                  <a:pt x="197" y="9"/>
                  <a:pt x="197" y="9"/>
                </a:cubicBezTo>
                <a:cubicBezTo>
                  <a:pt x="197" y="9"/>
                  <a:pt x="197" y="9"/>
                  <a:pt x="197" y="9"/>
                </a:cubicBezTo>
                <a:cubicBezTo>
                  <a:pt x="167" y="39"/>
                  <a:pt x="167" y="39"/>
                  <a:pt x="167" y="39"/>
                </a:cubicBezTo>
                <a:cubicBezTo>
                  <a:pt x="163" y="44"/>
                  <a:pt x="155" y="44"/>
                  <a:pt x="150" y="39"/>
                </a:cubicBezTo>
                <a:cubicBezTo>
                  <a:pt x="112" y="0"/>
                  <a:pt x="112" y="0"/>
                  <a:pt x="112" y="0"/>
                </a:cubicBezTo>
                <a:cubicBezTo>
                  <a:pt x="50" y="4"/>
                  <a:pt x="0" y="56"/>
                  <a:pt x="0" y="119"/>
                </a:cubicBezTo>
                <a:cubicBezTo>
                  <a:pt x="0" y="268"/>
                  <a:pt x="0" y="268"/>
                  <a:pt x="0" y="268"/>
                </a:cubicBezTo>
                <a:cubicBezTo>
                  <a:pt x="21" y="282"/>
                  <a:pt x="43" y="294"/>
                  <a:pt x="67" y="303"/>
                </a:cubicBezTo>
                <a:cubicBezTo>
                  <a:pt x="67" y="150"/>
                  <a:pt x="67" y="150"/>
                  <a:pt x="67" y="150"/>
                </a:cubicBezTo>
                <a:cubicBezTo>
                  <a:pt x="67" y="133"/>
                  <a:pt x="70" y="120"/>
                  <a:pt x="77" y="110"/>
                </a:cubicBezTo>
                <a:cubicBezTo>
                  <a:pt x="77" y="110"/>
                  <a:pt x="77" y="192"/>
                  <a:pt x="77" y="306"/>
                </a:cubicBezTo>
                <a:cubicBezTo>
                  <a:pt x="114" y="320"/>
                  <a:pt x="155" y="327"/>
                  <a:pt x="198" y="327"/>
                </a:cubicBezTo>
                <a:cubicBezTo>
                  <a:pt x="224" y="327"/>
                  <a:pt x="250" y="324"/>
                  <a:pt x="275" y="319"/>
                </a:cubicBezTo>
                <a:cubicBezTo>
                  <a:pt x="275" y="319"/>
                  <a:pt x="275" y="319"/>
                  <a:pt x="275" y="319"/>
                </a:cubicBezTo>
                <a:cubicBezTo>
                  <a:pt x="290" y="325"/>
                  <a:pt x="306" y="329"/>
                  <a:pt x="323" y="329"/>
                </a:cubicBezTo>
                <a:cubicBezTo>
                  <a:pt x="389" y="329"/>
                  <a:pt x="443" y="275"/>
                  <a:pt x="443" y="209"/>
                </a:cubicBezTo>
                <a:cubicBezTo>
                  <a:pt x="443" y="170"/>
                  <a:pt x="424" y="136"/>
                  <a:pt x="395" y="1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61">
            <a:extLst>
              <a:ext uri="{FF2B5EF4-FFF2-40B4-BE49-F238E27FC236}">
                <a16:creationId xmlns:a16="http://schemas.microsoft.com/office/drawing/2014/main" id="{C1A3A21B-8A28-4E39-A17F-5683FA15E1A5}"/>
              </a:ext>
            </a:extLst>
          </p:cNvPr>
          <p:cNvSpPr>
            <a:spLocks/>
          </p:cNvSpPr>
          <p:nvPr/>
        </p:nvSpPr>
        <p:spPr bwMode="auto">
          <a:xfrm>
            <a:off x="3315201" y="2312562"/>
            <a:ext cx="90488" cy="171450"/>
          </a:xfrm>
          <a:custGeom>
            <a:avLst/>
            <a:gdLst>
              <a:gd name="T0" fmla="*/ 74 w 80"/>
              <a:gd name="T1" fmla="*/ 82 h 150"/>
              <a:gd name="T2" fmla="*/ 50 w 80"/>
              <a:gd name="T3" fmla="*/ 66 h 150"/>
              <a:gd name="T4" fmla="*/ 48 w 80"/>
              <a:gd name="T5" fmla="*/ 65 h 150"/>
              <a:gd name="T6" fmla="*/ 34 w 80"/>
              <a:gd name="T7" fmla="*/ 57 h 150"/>
              <a:gd name="T8" fmla="*/ 29 w 80"/>
              <a:gd name="T9" fmla="*/ 53 h 150"/>
              <a:gd name="T10" fmla="*/ 28 w 80"/>
              <a:gd name="T11" fmla="*/ 52 h 150"/>
              <a:gd name="T12" fmla="*/ 27 w 80"/>
              <a:gd name="T13" fmla="*/ 46 h 150"/>
              <a:gd name="T14" fmla="*/ 29 w 80"/>
              <a:gd name="T15" fmla="*/ 39 h 150"/>
              <a:gd name="T16" fmla="*/ 31 w 80"/>
              <a:gd name="T17" fmla="*/ 37 h 150"/>
              <a:gd name="T18" fmla="*/ 42 w 80"/>
              <a:gd name="T19" fmla="*/ 34 h 150"/>
              <a:gd name="T20" fmla="*/ 48 w 80"/>
              <a:gd name="T21" fmla="*/ 34 h 150"/>
              <a:gd name="T22" fmla="*/ 55 w 80"/>
              <a:gd name="T23" fmla="*/ 35 h 150"/>
              <a:gd name="T24" fmla="*/ 71 w 80"/>
              <a:gd name="T25" fmla="*/ 41 h 150"/>
              <a:gd name="T26" fmla="*/ 79 w 80"/>
              <a:gd name="T27" fmla="*/ 21 h 150"/>
              <a:gd name="T28" fmla="*/ 61 w 80"/>
              <a:gd name="T29" fmla="*/ 14 h 150"/>
              <a:gd name="T30" fmla="*/ 48 w 80"/>
              <a:gd name="T31" fmla="*/ 12 h 150"/>
              <a:gd name="T32" fmla="*/ 48 w 80"/>
              <a:gd name="T33" fmla="*/ 0 h 150"/>
              <a:gd name="T34" fmla="*/ 29 w 80"/>
              <a:gd name="T35" fmla="*/ 0 h 150"/>
              <a:gd name="T36" fmla="*/ 29 w 80"/>
              <a:gd name="T37" fmla="*/ 13 h 150"/>
              <a:gd name="T38" fmla="*/ 12 w 80"/>
              <a:gd name="T39" fmla="*/ 21 h 150"/>
              <a:gd name="T40" fmla="*/ 1 w 80"/>
              <a:gd name="T41" fmla="*/ 47 h 150"/>
              <a:gd name="T42" fmla="*/ 5 w 80"/>
              <a:gd name="T43" fmla="*/ 62 h 150"/>
              <a:gd name="T44" fmla="*/ 14 w 80"/>
              <a:gd name="T45" fmla="*/ 73 h 150"/>
              <a:gd name="T46" fmla="*/ 29 w 80"/>
              <a:gd name="T47" fmla="*/ 83 h 150"/>
              <a:gd name="T48" fmla="*/ 31 w 80"/>
              <a:gd name="T49" fmla="*/ 84 h 150"/>
              <a:gd name="T50" fmla="*/ 47 w 80"/>
              <a:gd name="T51" fmla="*/ 92 h 150"/>
              <a:gd name="T52" fmla="*/ 48 w 80"/>
              <a:gd name="T53" fmla="*/ 93 h 150"/>
              <a:gd name="T54" fmla="*/ 52 w 80"/>
              <a:gd name="T55" fmla="*/ 97 h 150"/>
              <a:gd name="T56" fmla="*/ 55 w 80"/>
              <a:gd name="T57" fmla="*/ 104 h 150"/>
              <a:gd name="T58" fmla="*/ 50 w 80"/>
              <a:gd name="T59" fmla="*/ 113 h 150"/>
              <a:gd name="T60" fmla="*/ 48 w 80"/>
              <a:gd name="T61" fmla="*/ 115 h 150"/>
              <a:gd name="T62" fmla="*/ 37 w 80"/>
              <a:gd name="T63" fmla="*/ 117 h 150"/>
              <a:gd name="T64" fmla="*/ 29 w 80"/>
              <a:gd name="T65" fmla="*/ 116 h 150"/>
              <a:gd name="T66" fmla="*/ 21 w 80"/>
              <a:gd name="T67" fmla="*/ 114 h 150"/>
              <a:gd name="T68" fmla="*/ 0 w 80"/>
              <a:gd name="T69" fmla="*/ 107 h 150"/>
              <a:gd name="T70" fmla="*/ 0 w 80"/>
              <a:gd name="T71" fmla="*/ 131 h 150"/>
              <a:gd name="T72" fmla="*/ 29 w 80"/>
              <a:gd name="T73" fmla="*/ 138 h 150"/>
              <a:gd name="T74" fmla="*/ 29 w 80"/>
              <a:gd name="T75" fmla="*/ 150 h 150"/>
              <a:gd name="T76" fmla="*/ 48 w 80"/>
              <a:gd name="T77" fmla="*/ 150 h 150"/>
              <a:gd name="T78" fmla="*/ 48 w 80"/>
              <a:gd name="T79" fmla="*/ 137 h 150"/>
              <a:gd name="T80" fmla="*/ 68 w 80"/>
              <a:gd name="T81" fmla="*/ 129 h 150"/>
              <a:gd name="T82" fmla="*/ 80 w 80"/>
              <a:gd name="T83" fmla="*/ 102 h 150"/>
              <a:gd name="T84" fmla="*/ 74 w 80"/>
              <a:gd name="T85" fmla="*/ 82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0" h="150">
                <a:moveTo>
                  <a:pt x="74" y="82"/>
                </a:moveTo>
                <a:cubicBezTo>
                  <a:pt x="69" y="77"/>
                  <a:pt x="62" y="71"/>
                  <a:pt x="50" y="66"/>
                </a:cubicBezTo>
                <a:cubicBezTo>
                  <a:pt x="49" y="65"/>
                  <a:pt x="49" y="65"/>
                  <a:pt x="48" y="65"/>
                </a:cubicBezTo>
                <a:cubicBezTo>
                  <a:pt x="41" y="61"/>
                  <a:pt x="36" y="59"/>
                  <a:pt x="34" y="57"/>
                </a:cubicBezTo>
                <a:cubicBezTo>
                  <a:pt x="32" y="56"/>
                  <a:pt x="30" y="55"/>
                  <a:pt x="29" y="53"/>
                </a:cubicBezTo>
                <a:cubicBezTo>
                  <a:pt x="29" y="53"/>
                  <a:pt x="29" y="52"/>
                  <a:pt x="28" y="52"/>
                </a:cubicBezTo>
                <a:cubicBezTo>
                  <a:pt x="27" y="50"/>
                  <a:pt x="27" y="48"/>
                  <a:pt x="27" y="46"/>
                </a:cubicBezTo>
                <a:cubicBezTo>
                  <a:pt x="27" y="43"/>
                  <a:pt x="28" y="41"/>
                  <a:pt x="29" y="39"/>
                </a:cubicBezTo>
                <a:cubicBezTo>
                  <a:pt x="30" y="38"/>
                  <a:pt x="30" y="38"/>
                  <a:pt x="31" y="37"/>
                </a:cubicBezTo>
                <a:cubicBezTo>
                  <a:pt x="33" y="35"/>
                  <a:pt x="37" y="34"/>
                  <a:pt x="42" y="34"/>
                </a:cubicBezTo>
                <a:cubicBezTo>
                  <a:pt x="44" y="34"/>
                  <a:pt x="46" y="34"/>
                  <a:pt x="48" y="34"/>
                </a:cubicBezTo>
                <a:cubicBezTo>
                  <a:pt x="50" y="34"/>
                  <a:pt x="53" y="35"/>
                  <a:pt x="55" y="35"/>
                </a:cubicBezTo>
                <a:cubicBezTo>
                  <a:pt x="59" y="36"/>
                  <a:pt x="65" y="38"/>
                  <a:pt x="71" y="41"/>
                </a:cubicBezTo>
                <a:cubicBezTo>
                  <a:pt x="79" y="21"/>
                  <a:pt x="79" y="21"/>
                  <a:pt x="79" y="21"/>
                </a:cubicBezTo>
                <a:cubicBezTo>
                  <a:pt x="73" y="18"/>
                  <a:pt x="67" y="16"/>
                  <a:pt x="61" y="14"/>
                </a:cubicBezTo>
                <a:cubicBezTo>
                  <a:pt x="57" y="13"/>
                  <a:pt x="53" y="12"/>
                  <a:pt x="48" y="12"/>
                </a:cubicBezTo>
                <a:cubicBezTo>
                  <a:pt x="48" y="0"/>
                  <a:pt x="48" y="0"/>
                  <a:pt x="48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9" y="13"/>
                  <a:pt x="29" y="13"/>
                  <a:pt x="29" y="13"/>
                </a:cubicBezTo>
                <a:cubicBezTo>
                  <a:pt x="23" y="15"/>
                  <a:pt x="17" y="17"/>
                  <a:pt x="12" y="21"/>
                </a:cubicBezTo>
                <a:cubicBezTo>
                  <a:pt x="5" y="27"/>
                  <a:pt x="1" y="36"/>
                  <a:pt x="1" y="47"/>
                </a:cubicBezTo>
                <a:cubicBezTo>
                  <a:pt x="1" y="53"/>
                  <a:pt x="3" y="58"/>
                  <a:pt x="5" y="62"/>
                </a:cubicBezTo>
                <a:cubicBezTo>
                  <a:pt x="7" y="66"/>
                  <a:pt x="10" y="70"/>
                  <a:pt x="14" y="73"/>
                </a:cubicBezTo>
                <a:cubicBezTo>
                  <a:pt x="17" y="76"/>
                  <a:pt x="22" y="80"/>
                  <a:pt x="29" y="83"/>
                </a:cubicBezTo>
                <a:cubicBezTo>
                  <a:pt x="30" y="83"/>
                  <a:pt x="30" y="83"/>
                  <a:pt x="31" y="84"/>
                </a:cubicBezTo>
                <a:cubicBezTo>
                  <a:pt x="39" y="87"/>
                  <a:pt x="44" y="90"/>
                  <a:pt x="47" y="92"/>
                </a:cubicBezTo>
                <a:cubicBezTo>
                  <a:pt x="47" y="92"/>
                  <a:pt x="48" y="93"/>
                  <a:pt x="48" y="93"/>
                </a:cubicBezTo>
                <a:cubicBezTo>
                  <a:pt x="50" y="94"/>
                  <a:pt x="51" y="96"/>
                  <a:pt x="52" y="97"/>
                </a:cubicBezTo>
                <a:cubicBezTo>
                  <a:pt x="54" y="99"/>
                  <a:pt x="55" y="101"/>
                  <a:pt x="55" y="104"/>
                </a:cubicBezTo>
                <a:cubicBezTo>
                  <a:pt x="55" y="108"/>
                  <a:pt x="53" y="111"/>
                  <a:pt x="50" y="113"/>
                </a:cubicBezTo>
                <a:cubicBezTo>
                  <a:pt x="49" y="114"/>
                  <a:pt x="49" y="114"/>
                  <a:pt x="48" y="115"/>
                </a:cubicBezTo>
                <a:cubicBezTo>
                  <a:pt x="45" y="116"/>
                  <a:pt x="41" y="117"/>
                  <a:pt x="37" y="117"/>
                </a:cubicBezTo>
                <a:cubicBezTo>
                  <a:pt x="34" y="117"/>
                  <a:pt x="32" y="117"/>
                  <a:pt x="29" y="116"/>
                </a:cubicBezTo>
                <a:cubicBezTo>
                  <a:pt x="27" y="116"/>
                  <a:pt x="24" y="115"/>
                  <a:pt x="21" y="114"/>
                </a:cubicBezTo>
                <a:cubicBezTo>
                  <a:pt x="15" y="113"/>
                  <a:pt x="8" y="110"/>
                  <a:pt x="0" y="107"/>
                </a:cubicBezTo>
                <a:cubicBezTo>
                  <a:pt x="0" y="131"/>
                  <a:pt x="0" y="131"/>
                  <a:pt x="0" y="131"/>
                </a:cubicBezTo>
                <a:cubicBezTo>
                  <a:pt x="9" y="135"/>
                  <a:pt x="18" y="138"/>
                  <a:pt x="29" y="138"/>
                </a:cubicBezTo>
                <a:cubicBezTo>
                  <a:pt x="29" y="150"/>
                  <a:pt x="29" y="150"/>
                  <a:pt x="29" y="150"/>
                </a:cubicBezTo>
                <a:cubicBezTo>
                  <a:pt x="48" y="150"/>
                  <a:pt x="48" y="150"/>
                  <a:pt x="48" y="150"/>
                </a:cubicBezTo>
                <a:cubicBezTo>
                  <a:pt x="48" y="137"/>
                  <a:pt x="48" y="137"/>
                  <a:pt x="48" y="137"/>
                </a:cubicBezTo>
                <a:cubicBezTo>
                  <a:pt x="56" y="136"/>
                  <a:pt x="63" y="133"/>
                  <a:pt x="68" y="129"/>
                </a:cubicBezTo>
                <a:cubicBezTo>
                  <a:pt x="76" y="122"/>
                  <a:pt x="80" y="114"/>
                  <a:pt x="80" y="102"/>
                </a:cubicBezTo>
                <a:cubicBezTo>
                  <a:pt x="80" y="94"/>
                  <a:pt x="78" y="88"/>
                  <a:pt x="74" y="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08017" y="1930616"/>
            <a:ext cx="343116" cy="343114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15" name="Oval 14"/>
          <p:cNvSpPr/>
          <p:nvPr/>
        </p:nvSpPr>
        <p:spPr>
          <a:xfrm>
            <a:off x="5741363" y="2899938"/>
            <a:ext cx="343116" cy="343114"/>
          </a:xfrm>
          <a:prstGeom prst="ellipse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16" name="Oval 15"/>
          <p:cNvSpPr/>
          <p:nvPr/>
        </p:nvSpPr>
        <p:spPr>
          <a:xfrm>
            <a:off x="5749167" y="4350041"/>
            <a:ext cx="343116" cy="343114"/>
          </a:xfrm>
          <a:prstGeom prst="ellipse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17" name="Oval 16"/>
          <p:cNvSpPr/>
          <p:nvPr/>
        </p:nvSpPr>
        <p:spPr>
          <a:xfrm>
            <a:off x="4808952" y="5325701"/>
            <a:ext cx="343116" cy="343114"/>
          </a:xfrm>
          <a:prstGeom prst="ellipse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18" name="Oval 17"/>
          <p:cNvSpPr/>
          <p:nvPr/>
        </p:nvSpPr>
        <p:spPr>
          <a:xfrm>
            <a:off x="3332664" y="5270762"/>
            <a:ext cx="343116" cy="343114"/>
          </a:xfrm>
          <a:prstGeom prst="ellipse">
            <a:avLst/>
          </a:prstGeom>
          <a:solidFill>
            <a:schemeClr val="accent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05</a:t>
            </a:r>
          </a:p>
        </p:txBody>
      </p:sp>
      <p:sp>
        <p:nvSpPr>
          <p:cNvPr id="19" name="Oval 18"/>
          <p:cNvSpPr/>
          <p:nvPr/>
        </p:nvSpPr>
        <p:spPr>
          <a:xfrm>
            <a:off x="2295600" y="4066430"/>
            <a:ext cx="343116" cy="343114"/>
          </a:xfrm>
          <a:prstGeom prst="ellipse">
            <a:avLst/>
          </a:prstGeom>
          <a:solidFill>
            <a:schemeClr val="accent6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69825" y="3325032"/>
            <a:ext cx="1739126" cy="79098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Validators</a:t>
            </a:r>
          </a:p>
          <a:p>
            <a:pPr algn="ctr">
              <a:lnSpc>
                <a:spcPct val="13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Chosen by using the </a:t>
            </a:r>
            <a:br>
              <a:rPr lang="en-US" sz="1000" dirty="0">
                <a:solidFill>
                  <a:schemeClr val="tx1">
                    <a:alpha val="70000"/>
                  </a:schemeClr>
                </a:solidFill>
              </a:rPr>
            </a:b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Round-Robin algorithm</a:t>
            </a:r>
          </a:p>
        </p:txBody>
      </p:sp>
      <p:sp>
        <p:nvSpPr>
          <p:cNvPr id="31" name="Oval 30"/>
          <p:cNvSpPr/>
          <p:nvPr/>
        </p:nvSpPr>
        <p:spPr>
          <a:xfrm>
            <a:off x="8231177" y="2899938"/>
            <a:ext cx="343116" cy="343114"/>
          </a:xfrm>
          <a:prstGeom prst="ellipse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664770" y="2914422"/>
            <a:ext cx="982891" cy="3139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 err="1"/>
              <a:t>Choosed</a:t>
            </a:r>
            <a:r>
              <a:rPr lang="en-US" sz="1200" b="1" dirty="0"/>
              <a:t> node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6478616" y="977518"/>
            <a:ext cx="4918364" cy="628607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Choosing a </a:t>
            </a:r>
            <a:r>
              <a:rPr lang="en-US">
                <a:solidFill>
                  <a:schemeClr val="accent1"/>
                </a:solidFill>
              </a:rPr>
              <a:t>Validator</a:t>
            </a:r>
            <a:r>
              <a:rPr lang="en-US"/>
              <a:t> </a:t>
            </a:r>
            <a:endParaRPr lang="en-US" dirty="0"/>
          </a:p>
        </p:txBody>
      </p:sp>
      <p:cxnSp>
        <p:nvCxnSpPr>
          <p:cNvPr id="21" name="Connettore 2 20"/>
          <p:cNvCxnSpPr/>
          <p:nvPr/>
        </p:nvCxnSpPr>
        <p:spPr>
          <a:xfrm>
            <a:off x="6478616" y="3071388"/>
            <a:ext cx="1662084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72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1" y="1090627"/>
            <a:ext cx="3770085" cy="887591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Validator </a:t>
            </a:r>
            <a:r>
              <a:rPr lang="en-US" dirty="0"/>
              <a:t>proposal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319703" y="3320604"/>
            <a:ext cx="0" cy="1213367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893325" y="4201772"/>
            <a:ext cx="0" cy="875515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484586" y="3314332"/>
            <a:ext cx="0" cy="875515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49733" y="3732567"/>
            <a:ext cx="0" cy="875515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844640" y="2823076"/>
            <a:ext cx="0" cy="875515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833722" y="980162"/>
            <a:ext cx="1132820" cy="1132814"/>
          </a:xfrm>
          <a:prstGeom prst="ellipse">
            <a:avLst/>
          </a:prstGeom>
          <a:gradFill flip="none" rotWithShape="1">
            <a:gsLst>
              <a:gs pos="100000">
                <a:schemeClr val="tx1">
                  <a:alpha val="40000"/>
                </a:schemeClr>
              </a:gs>
              <a:gs pos="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298683" y="3104303"/>
            <a:ext cx="2076239" cy="1416767"/>
          </a:xfrm>
          <a:custGeom>
            <a:avLst/>
            <a:gdLst>
              <a:gd name="T0" fmla="*/ 2668 w 15298"/>
              <a:gd name="T1" fmla="*/ 443 h 10413"/>
              <a:gd name="T2" fmla="*/ 14265 w 15298"/>
              <a:gd name="T3" fmla="*/ 7138 h 10413"/>
              <a:gd name="T4" fmla="*/ 14855 w 15298"/>
              <a:gd name="T5" fmla="*/ 9340 h 10413"/>
              <a:gd name="T6" fmla="*/ 14832 w 15298"/>
              <a:gd name="T7" fmla="*/ 9379 h 10413"/>
              <a:gd name="T8" fmla="*/ 12630 w 15298"/>
              <a:gd name="T9" fmla="*/ 9969 h 10413"/>
              <a:gd name="T10" fmla="*/ 1034 w 15298"/>
              <a:gd name="T11" fmla="*/ 3274 h 10413"/>
              <a:gd name="T12" fmla="*/ 444 w 15298"/>
              <a:gd name="T13" fmla="*/ 1072 h 10413"/>
              <a:gd name="T14" fmla="*/ 466 w 15298"/>
              <a:gd name="T15" fmla="*/ 1033 h 10413"/>
              <a:gd name="T16" fmla="*/ 2668 w 15298"/>
              <a:gd name="T17" fmla="*/ 443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2668" y="443"/>
                </a:moveTo>
                <a:lnTo>
                  <a:pt x="14265" y="7138"/>
                </a:lnTo>
                <a:cubicBezTo>
                  <a:pt x="15032" y="7581"/>
                  <a:pt x="15298" y="8572"/>
                  <a:pt x="14855" y="9340"/>
                </a:cubicBezTo>
                <a:lnTo>
                  <a:pt x="14832" y="9379"/>
                </a:lnTo>
                <a:cubicBezTo>
                  <a:pt x="14389" y="10147"/>
                  <a:pt x="13398" y="10413"/>
                  <a:pt x="12630" y="9969"/>
                </a:cubicBezTo>
                <a:lnTo>
                  <a:pt x="1034" y="3274"/>
                </a:lnTo>
                <a:cubicBezTo>
                  <a:pt x="266" y="2831"/>
                  <a:pt x="0" y="1840"/>
                  <a:pt x="444" y="1072"/>
                </a:cubicBezTo>
                <a:lnTo>
                  <a:pt x="466" y="1033"/>
                </a:lnTo>
                <a:cubicBezTo>
                  <a:pt x="910" y="265"/>
                  <a:pt x="1901" y="0"/>
                  <a:pt x="2668" y="443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2298683" y="3103454"/>
            <a:ext cx="2076239" cy="1416767"/>
          </a:xfrm>
          <a:custGeom>
            <a:avLst/>
            <a:gdLst>
              <a:gd name="T0" fmla="*/ 2668 w 15298"/>
              <a:gd name="T1" fmla="*/ 443 h 10413"/>
              <a:gd name="T2" fmla="*/ 14265 w 15298"/>
              <a:gd name="T3" fmla="*/ 7138 h 10413"/>
              <a:gd name="T4" fmla="*/ 14855 w 15298"/>
              <a:gd name="T5" fmla="*/ 9340 h 10413"/>
              <a:gd name="T6" fmla="*/ 14832 w 15298"/>
              <a:gd name="T7" fmla="*/ 9379 h 10413"/>
              <a:gd name="T8" fmla="*/ 12630 w 15298"/>
              <a:gd name="T9" fmla="*/ 9969 h 10413"/>
              <a:gd name="T10" fmla="*/ 1034 w 15298"/>
              <a:gd name="T11" fmla="*/ 3274 h 10413"/>
              <a:gd name="T12" fmla="*/ 444 w 15298"/>
              <a:gd name="T13" fmla="*/ 1072 h 10413"/>
              <a:gd name="T14" fmla="*/ 466 w 15298"/>
              <a:gd name="T15" fmla="*/ 1033 h 10413"/>
              <a:gd name="T16" fmla="*/ 2668 w 15298"/>
              <a:gd name="T17" fmla="*/ 443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2668" y="443"/>
                </a:moveTo>
                <a:lnTo>
                  <a:pt x="14265" y="7138"/>
                </a:lnTo>
                <a:cubicBezTo>
                  <a:pt x="15032" y="7581"/>
                  <a:pt x="15298" y="8572"/>
                  <a:pt x="14855" y="9340"/>
                </a:cubicBezTo>
                <a:lnTo>
                  <a:pt x="14832" y="9379"/>
                </a:lnTo>
                <a:cubicBezTo>
                  <a:pt x="14389" y="10147"/>
                  <a:pt x="13398" y="10413"/>
                  <a:pt x="12630" y="9969"/>
                </a:cubicBezTo>
                <a:lnTo>
                  <a:pt x="1034" y="3274"/>
                </a:lnTo>
                <a:cubicBezTo>
                  <a:pt x="266" y="2831"/>
                  <a:pt x="0" y="1840"/>
                  <a:pt x="444" y="1072"/>
                </a:cubicBezTo>
                <a:lnTo>
                  <a:pt x="466" y="1033"/>
                </a:lnTo>
                <a:cubicBezTo>
                  <a:pt x="910" y="265"/>
                  <a:pt x="1901" y="0"/>
                  <a:pt x="2668" y="443"/>
                </a:cubicBezTo>
                <a:close/>
              </a:path>
            </a:pathLst>
          </a:custGeom>
          <a:gradFill flip="none" rotWithShape="1">
            <a:gsLst>
              <a:gs pos="100000">
                <a:schemeClr val="accent1">
                  <a:alpha val="20000"/>
                </a:schemeClr>
              </a:gs>
              <a:gs pos="0">
                <a:schemeClr val="bg1">
                  <a:alpha val="0"/>
                </a:schemeClr>
              </a:gs>
            </a:gsLst>
            <a:lin ang="2700000" scaled="1"/>
            <a:tileRect/>
          </a:gradFill>
          <a:ln w="254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6" name="Freeform 8"/>
          <p:cNvSpPr>
            <a:spLocks/>
          </p:cNvSpPr>
          <p:nvPr/>
        </p:nvSpPr>
        <p:spPr bwMode="auto">
          <a:xfrm>
            <a:off x="3872305" y="3103454"/>
            <a:ext cx="2077924" cy="1415080"/>
          </a:xfrm>
          <a:custGeom>
            <a:avLst/>
            <a:gdLst>
              <a:gd name="T0" fmla="*/ 12629 w 15298"/>
              <a:gd name="T1" fmla="*/ 443 h 10413"/>
              <a:gd name="T2" fmla="*/ 1033 w 15298"/>
              <a:gd name="T3" fmla="*/ 7138 h 10413"/>
              <a:gd name="T4" fmla="*/ 443 w 15298"/>
              <a:gd name="T5" fmla="*/ 9341 h 10413"/>
              <a:gd name="T6" fmla="*/ 466 w 15298"/>
              <a:gd name="T7" fmla="*/ 9380 h 10413"/>
              <a:gd name="T8" fmla="*/ 2668 w 15298"/>
              <a:gd name="T9" fmla="*/ 9970 h 10413"/>
              <a:gd name="T10" fmla="*/ 14264 w 15298"/>
              <a:gd name="T11" fmla="*/ 3275 h 10413"/>
              <a:gd name="T12" fmla="*/ 14854 w 15298"/>
              <a:gd name="T13" fmla="*/ 1072 h 10413"/>
              <a:gd name="T14" fmla="*/ 14832 w 15298"/>
              <a:gd name="T15" fmla="*/ 1033 h 10413"/>
              <a:gd name="T16" fmla="*/ 12629 w 15298"/>
              <a:gd name="T17" fmla="*/ 443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12629" y="443"/>
                </a:moveTo>
                <a:lnTo>
                  <a:pt x="1033" y="7138"/>
                </a:lnTo>
                <a:cubicBezTo>
                  <a:pt x="265" y="7582"/>
                  <a:pt x="0" y="8573"/>
                  <a:pt x="443" y="9341"/>
                </a:cubicBezTo>
                <a:lnTo>
                  <a:pt x="466" y="9380"/>
                </a:lnTo>
                <a:cubicBezTo>
                  <a:pt x="909" y="10147"/>
                  <a:pt x="1900" y="10413"/>
                  <a:pt x="2668" y="9970"/>
                </a:cubicBezTo>
                <a:lnTo>
                  <a:pt x="14264" y="3275"/>
                </a:lnTo>
                <a:cubicBezTo>
                  <a:pt x="15032" y="2831"/>
                  <a:pt x="15298" y="1840"/>
                  <a:pt x="14854" y="1072"/>
                </a:cubicBezTo>
                <a:lnTo>
                  <a:pt x="14832" y="1033"/>
                </a:lnTo>
                <a:cubicBezTo>
                  <a:pt x="14388" y="266"/>
                  <a:pt x="13397" y="0"/>
                  <a:pt x="12629" y="443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7" name="Freeform 8"/>
          <p:cNvSpPr>
            <a:spLocks/>
          </p:cNvSpPr>
          <p:nvPr/>
        </p:nvSpPr>
        <p:spPr bwMode="auto">
          <a:xfrm>
            <a:off x="3872305" y="3103454"/>
            <a:ext cx="2077924" cy="1415080"/>
          </a:xfrm>
          <a:custGeom>
            <a:avLst/>
            <a:gdLst>
              <a:gd name="T0" fmla="*/ 12629 w 15298"/>
              <a:gd name="T1" fmla="*/ 443 h 10413"/>
              <a:gd name="T2" fmla="*/ 1033 w 15298"/>
              <a:gd name="T3" fmla="*/ 7138 h 10413"/>
              <a:gd name="T4" fmla="*/ 443 w 15298"/>
              <a:gd name="T5" fmla="*/ 9341 h 10413"/>
              <a:gd name="T6" fmla="*/ 466 w 15298"/>
              <a:gd name="T7" fmla="*/ 9380 h 10413"/>
              <a:gd name="T8" fmla="*/ 2668 w 15298"/>
              <a:gd name="T9" fmla="*/ 9970 h 10413"/>
              <a:gd name="T10" fmla="*/ 14264 w 15298"/>
              <a:gd name="T11" fmla="*/ 3275 h 10413"/>
              <a:gd name="T12" fmla="*/ 14854 w 15298"/>
              <a:gd name="T13" fmla="*/ 1072 h 10413"/>
              <a:gd name="T14" fmla="*/ 14832 w 15298"/>
              <a:gd name="T15" fmla="*/ 1033 h 10413"/>
              <a:gd name="T16" fmla="*/ 12629 w 15298"/>
              <a:gd name="T17" fmla="*/ 443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12629" y="443"/>
                </a:moveTo>
                <a:lnTo>
                  <a:pt x="1033" y="7138"/>
                </a:lnTo>
                <a:cubicBezTo>
                  <a:pt x="265" y="7582"/>
                  <a:pt x="0" y="8573"/>
                  <a:pt x="443" y="9341"/>
                </a:cubicBezTo>
                <a:lnTo>
                  <a:pt x="466" y="9380"/>
                </a:lnTo>
                <a:cubicBezTo>
                  <a:pt x="909" y="10147"/>
                  <a:pt x="1900" y="10413"/>
                  <a:pt x="2668" y="9970"/>
                </a:cubicBezTo>
                <a:lnTo>
                  <a:pt x="14264" y="3275"/>
                </a:lnTo>
                <a:cubicBezTo>
                  <a:pt x="15032" y="2831"/>
                  <a:pt x="15298" y="1840"/>
                  <a:pt x="14854" y="1072"/>
                </a:cubicBezTo>
                <a:lnTo>
                  <a:pt x="14832" y="1033"/>
                </a:lnTo>
                <a:cubicBezTo>
                  <a:pt x="14388" y="266"/>
                  <a:pt x="13397" y="0"/>
                  <a:pt x="12629" y="443"/>
                </a:cubicBezTo>
                <a:close/>
              </a:path>
            </a:pathLst>
          </a:custGeom>
          <a:gradFill>
            <a:gsLst>
              <a:gs pos="99000">
                <a:schemeClr val="accent2">
                  <a:alpha val="20000"/>
                </a:schemeClr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 w="254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 rot="2700000">
            <a:off x="5545385" y="2880948"/>
            <a:ext cx="2076239" cy="1415080"/>
          </a:xfrm>
          <a:custGeom>
            <a:avLst/>
            <a:gdLst>
              <a:gd name="T0" fmla="*/ 12630 w 15298"/>
              <a:gd name="T1" fmla="*/ 443 h 10413"/>
              <a:gd name="T2" fmla="*/ 1033 w 15298"/>
              <a:gd name="T3" fmla="*/ 7138 h 10413"/>
              <a:gd name="T4" fmla="*/ 443 w 15298"/>
              <a:gd name="T5" fmla="*/ 9341 h 10413"/>
              <a:gd name="T6" fmla="*/ 466 w 15298"/>
              <a:gd name="T7" fmla="*/ 9379 h 10413"/>
              <a:gd name="T8" fmla="*/ 2668 w 15298"/>
              <a:gd name="T9" fmla="*/ 9970 h 10413"/>
              <a:gd name="T10" fmla="*/ 14264 w 15298"/>
              <a:gd name="T11" fmla="*/ 3275 h 10413"/>
              <a:gd name="T12" fmla="*/ 14854 w 15298"/>
              <a:gd name="T13" fmla="*/ 1072 h 10413"/>
              <a:gd name="T14" fmla="*/ 14832 w 15298"/>
              <a:gd name="T15" fmla="*/ 1033 h 10413"/>
              <a:gd name="T16" fmla="*/ 12630 w 15298"/>
              <a:gd name="T17" fmla="*/ 443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12630" y="443"/>
                </a:moveTo>
                <a:lnTo>
                  <a:pt x="1033" y="7138"/>
                </a:lnTo>
                <a:cubicBezTo>
                  <a:pt x="266" y="7582"/>
                  <a:pt x="0" y="8573"/>
                  <a:pt x="443" y="9341"/>
                </a:cubicBezTo>
                <a:lnTo>
                  <a:pt x="466" y="9379"/>
                </a:lnTo>
                <a:cubicBezTo>
                  <a:pt x="909" y="10147"/>
                  <a:pt x="1900" y="10413"/>
                  <a:pt x="2668" y="9970"/>
                </a:cubicBezTo>
                <a:lnTo>
                  <a:pt x="14264" y="3275"/>
                </a:lnTo>
                <a:cubicBezTo>
                  <a:pt x="15032" y="2831"/>
                  <a:pt x="15298" y="1840"/>
                  <a:pt x="14854" y="1072"/>
                </a:cubicBezTo>
                <a:lnTo>
                  <a:pt x="14832" y="1033"/>
                </a:lnTo>
                <a:cubicBezTo>
                  <a:pt x="14389" y="266"/>
                  <a:pt x="13398" y="0"/>
                  <a:pt x="12630" y="443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3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 rot="2700000">
            <a:off x="5545385" y="2880948"/>
            <a:ext cx="2076239" cy="1415080"/>
          </a:xfrm>
          <a:custGeom>
            <a:avLst/>
            <a:gdLst>
              <a:gd name="T0" fmla="*/ 12630 w 15298"/>
              <a:gd name="T1" fmla="*/ 443 h 10413"/>
              <a:gd name="T2" fmla="*/ 1033 w 15298"/>
              <a:gd name="T3" fmla="*/ 7138 h 10413"/>
              <a:gd name="T4" fmla="*/ 443 w 15298"/>
              <a:gd name="T5" fmla="*/ 9341 h 10413"/>
              <a:gd name="T6" fmla="*/ 466 w 15298"/>
              <a:gd name="T7" fmla="*/ 9379 h 10413"/>
              <a:gd name="T8" fmla="*/ 2668 w 15298"/>
              <a:gd name="T9" fmla="*/ 9970 h 10413"/>
              <a:gd name="T10" fmla="*/ 14264 w 15298"/>
              <a:gd name="T11" fmla="*/ 3275 h 10413"/>
              <a:gd name="T12" fmla="*/ 14854 w 15298"/>
              <a:gd name="T13" fmla="*/ 1072 h 10413"/>
              <a:gd name="T14" fmla="*/ 14832 w 15298"/>
              <a:gd name="T15" fmla="*/ 1033 h 10413"/>
              <a:gd name="T16" fmla="*/ 12630 w 15298"/>
              <a:gd name="T17" fmla="*/ 443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12630" y="443"/>
                </a:moveTo>
                <a:lnTo>
                  <a:pt x="1033" y="7138"/>
                </a:lnTo>
                <a:cubicBezTo>
                  <a:pt x="266" y="7582"/>
                  <a:pt x="0" y="8573"/>
                  <a:pt x="443" y="9341"/>
                </a:cubicBezTo>
                <a:lnTo>
                  <a:pt x="466" y="9379"/>
                </a:lnTo>
                <a:cubicBezTo>
                  <a:pt x="909" y="10147"/>
                  <a:pt x="1900" y="10413"/>
                  <a:pt x="2668" y="9970"/>
                </a:cubicBezTo>
                <a:lnTo>
                  <a:pt x="14264" y="3275"/>
                </a:lnTo>
                <a:cubicBezTo>
                  <a:pt x="15032" y="2831"/>
                  <a:pt x="15298" y="1840"/>
                  <a:pt x="14854" y="1072"/>
                </a:cubicBezTo>
                <a:lnTo>
                  <a:pt x="14832" y="1033"/>
                </a:lnTo>
                <a:cubicBezTo>
                  <a:pt x="14389" y="266"/>
                  <a:pt x="13398" y="0"/>
                  <a:pt x="12630" y="443"/>
                </a:cubicBezTo>
                <a:close/>
              </a:path>
            </a:pathLst>
          </a:custGeom>
          <a:gradFill>
            <a:gsLst>
              <a:gs pos="99000">
                <a:schemeClr val="accent3">
                  <a:alpha val="20000"/>
                </a:schemeClr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 w="254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 rot="18000000">
            <a:off x="7223254" y="2658244"/>
            <a:ext cx="2076239" cy="1415080"/>
          </a:xfrm>
          <a:custGeom>
            <a:avLst/>
            <a:gdLst>
              <a:gd name="T0" fmla="*/ 2668 w 15298"/>
              <a:gd name="T1" fmla="*/ 444 h 10413"/>
              <a:gd name="T2" fmla="*/ 14264 w 15298"/>
              <a:gd name="T3" fmla="*/ 7139 h 10413"/>
              <a:gd name="T4" fmla="*/ 14854 w 15298"/>
              <a:gd name="T5" fmla="*/ 9341 h 10413"/>
              <a:gd name="T6" fmla="*/ 14832 w 15298"/>
              <a:gd name="T7" fmla="*/ 9380 h 10413"/>
              <a:gd name="T8" fmla="*/ 12630 w 15298"/>
              <a:gd name="T9" fmla="*/ 9970 h 10413"/>
              <a:gd name="T10" fmla="*/ 1034 w 15298"/>
              <a:gd name="T11" fmla="*/ 3275 h 10413"/>
              <a:gd name="T12" fmla="*/ 443 w 15298"/>
              <a:gd name="T13" fmla="*/ 1073 h 10413"/>
              <a:gd name="T14" fmla="*/ 466 w 15298"/>
              <a:gd name="T15" fmla="*/ 1034 h 10413"/>
              <a:gd name="T16" fmla="*/ 2668 w 15298"/>
              <a:gd name="T17" fmla="*/ 444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2668" y="444"/>
                </a:moveTo>
                <a:lnTo>
                  <a:pt x="14264" y="7139"/>
                </a:lnTo>
                <a:cubicBezTo>
                  <a:pt x="15032" y="7582"/>
                  <a:pt x="15298" y="8573"/>
                  <a:pt x="14854" y="9341"/>
                </a:cubicBezTo>
                <a:lnTo>
                  <a:pt x="14832" y="9380"/>
                </a:lnTo>
                <a:cubicBezTo>
                  <a:pt x="14389" y="10148"/>
                  <a:pt x="13398" y="10413"/>
                  <a:pt x="12630" y="9970"/>
                </a:cubicBezTo>
                <a:lnTo>
                  <a:pt x="1034" y="3275"/>
                </a:lnTo>
                <a:cubicBezTo>
                  <a:pt x="266" y="2832"/>
                  <a:pt x="0" y="1841"/>
                  <a:pt x="443" y="1073"/>
                </a:cubicBezTo>
                <a:lnTo>
                  <a:pt x="466" y="1034"/>
                </a:lnTo>
                <a:cubicBezTo>
                  <a:pt x="909" y="266"/>
                  <a:pt x="1900" y="0"/>
                  <a:pt x="2668" y="44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4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 rot="18000000">
            <a:off x="7223254" y="2658244"/>
            <a:ext cx="2076239" cy="1415080"/>
          </a:xfrm>
          <a:custGeom>
            <a:avLst/>
            <a:gdLst>
              <a:gd name="T0" fmla="*/ 2668 w 15298"/>
              <a:gd name="T1" fmla="*/ 444 h 10413"/>
              <a:gd name="T2" fmla="*/ 14264 w 15298"/>
              <a:gd name="T3" fmla="*/ 7139 h 10413"/>
              <a:gd name="T4" fmla="*/ 14854 w 15298"/>
              <a:gd name="T5" fmla="*/ 9341 h 10413"/>
              <a:gd name="T6" fmla="*/ 14832 w 15298"/>
              <a:gd name="T7" fmla="*/ 9380 h 10413"/>
              <a:gd name="T8" fmla="*/ 12630 w 15298"/>
              <a:gd name="T9" fmla="*/ 9970 h 10413"/>
              <a:gd name="T10" fmla="*/ 1034 w 15298"/>
              <a:gd name="T11" fmla="*/ 3275 h 10413"/>
              <a:gd name="T12" fmla="*/ 443 w 15298"/>
              <a:gd name="T13" fmla="*/ 1073 h 10413"/>
              <a:gd name="T14" fmla="*/ 466 w 15298"/>
              <a:gd name="T15" fmla="*/ 1034 h 10413"/>
              <a:gd name="T16" fmla="*/ 2668 w 15298"/>
              <a:gd name="T17" fmla="*/ 444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2668" y="444"/>
                </a:moveTo>
                <a:lnTo>
                  <a:pt x="14264" y="7139"/>
                </a:lnTo>
                <a:cubicBezTo>
                  <a:pt x="15032" y="7582"/>
                  <a:pt x="15298" y="8573"/>
                  <a:pt x="14854" y="9341"/>
                </a:cubicBezTo>
                <a:lnTo>
                  <a:pt x="14832" y="9380"/>
                </a:lnTo>
                <a:cubicBezTo>
                  <a:pt x="14389" y="10148"/>
                  <a:pt x="13398" y="10413"/>
                  <a:pt x="12630" y="9970"/>
                </a:cubicBezTo>
                <a:lnTo>
                  <a:pt x="1034" y="3275"/>
                </a:lnTo>
                <a:cubicBezTo>
                  <a:pt x="266" y="2832"/>
                  <a:pt x="0" y="1841"/>
                  <a:pt x="443" y="1073"/>
                </a:cubicBezTo>
                <a:lnTo>
                  <a:pt x="466" y="1034"/>
                </a:lnTo>
                <a:cubicBezTo>
                  <a:pt x="909" y="266"/>
                  <a:pt x="1900" y="0"/>
                  <a:pt x="2668" y="444"/>
                </a:cubicBezTo>
                <a:close/>
              </a:path>
            </a:pathLst>
          </a:custGeom>
          <a:gradFill>
            <a:gsLst>
              <a:gs pos="98000">
                <a:schemeClr val="accent4">
                  <a:alpha val="20000"/>
                </a:schemeClr>
              </a:gs>
              <a:gs pos="0">
                <a:schemeClr val="bg1">
                  <a:alpha val="0"/>
                </a:schemeClr>
              </a:gs>
            </a:gsLst>
            <a:lin ang="2700000" scaled="1"/>
          </a:gradFill>
          <a:ln w="254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2" name="Freeform 5"/>
          <p:cNvSpPr>
            <a:spLocks/>
          </p:cNvSpPr>
          <p:nvPr/>
        </p:nvSpPr>
        <p:spPr bwMode="auto">
          <a:xfrm rot="20714967">
            <a:off x="8686983" y="1527264"/>
            <a:ext cx="2077924" cy="1415080"/>
          </a:xfrm>
          <a:custGeom>
            <a:avLst/>
            <a:gdLst>
              <a:gd name="T0" fmla="*/ 12630 w 15298"/>
              <a:gd name="T1" fmla="*/ 444 h 10413"/>
              <a:gd name="T2" fmla="*/ 1033 w 15298"/>
              <a:gd name="T3" fmla="*/ 7139 h 10413"/>
              <a:gd name="T4" fmla="*/ 443 w 15298"/>
              <a:gd name="T5" fmla="*/ 9341 h 10413"/>
              <a:gd name="T6" fmla="*/ 466 w 15298"/>
              <a:gd name="T7" fmla="*/ 9380 h 10413"/>
              <a:gd name="T8" fmla="*/ 2668 w 15298"/>
              <a:gd name="T9" fmla="*/ 9970 h 10413"/>
              <a:gd name="T10" fmla="*/ 14264 w 15298"/>
              <a:gd name="T11" fmla="*/ 3275 h 10413"/>
              <a:gd name="T12" fmla="*/ 14854 w 15298"/>
              <a:gd name="T13" fmla="*/ 1073 h 10413"/>
              <a:gd name="T14" fmla="*/ 14832 w 15298"/>
              <a:gd name="T15" fmla="*/ 1034 h 10413"/>
              <a:gd name="T16" fmla="*/ 12630 w 15298"/>
              <a:gd name="T17" fmla="*/ 444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12630" y="444"/>
                </a:moveTo>
                <a:lnTo>
                  <a:pt x="1033" y="7139"/>
                </a:lnTo>
                <a:cubicBezTo>
                  <a:pt x="266" y="7582"/>
                  <a:pt x="0" y="8573"/>
                  <a:pt x="443" y="9341"/>
                </a:cubicBezTo>
                <a:lnTo>
                  <a:pt x="466" y="9380"/>
                </a:lnTo>
                <a:cubicBezTo>
                  <a:pt x="909" y="10148"/>
                  <a:pt x="1900" y="10413"/>
                  <a:pt x="2668" y="9970"/>
                </a:cubicBezTo>
                <a:lnTo>
                  <a:pt x="14264" y="3275"/>
                </a:lnTo>
                <a:cubicBezTo>
                  <a:pt x="15032" y="2832"/>
                  <a:pt x="15298" y="1841"/>
                  <a:pt x="14854" y="1073"/>
                </a:cubicBezTo>
                <a:lnTo>
                  <a:pt x="14832" y="1034"/>
                </a:lnTo>
                <a:cubicBezTo>
                  <a:pt x="14389" y="266"/>
                  <a:pt x="13398" y="0"/>
                  <a:pt x="12630" y="444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5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3" name="Freeform 5"/>
          <p:cNvSpPr>
            <a:spLocks/>
          </p:cNvSpPr>
          <p:nvPr/>
        </p:nvSpPr>
        <p:spPr bwMode="auto">
          <a:xfrm rot="20714967">
            <a:off x="8686983" y="1527264"/>
            <a:ext cx="2077924" cy="1415080"/>
          </a:xfrm>
          <a:custGeom>
            <a:avLst/>
            <a:gdLst>
              <a:gd name="T0" fmla="*/ 12630 w 15298"/>
              <a:gd name="T1" fmla="*/ 444 h 10413"/>
              <a:gd name="T2" fmla="*/ 1033 w 15298"/>
              <a:gd name="T3" fmla="*/ 7139 h 10413"/>
              <a:gd name="T4" fmla="*/ 443 w 15298"/>
              <a:gd name="T5" fmla="*/ 9341 h 10413"/>
              <a:gd name="T6" fmla="*/ 466 w 15298"/>
              <a:gd name="T7" fmla="*/ 9380 h 10413"/>
              <a:gd name="T8" fmla="*/ 2668 w 15298"/>
              <a:gd name="T9" fmla="*/ 9970 h 10413"/>
              <a:gd name="T10" fmla="*/ 14264 w 15298"/>
              <a:gd name="T11" fmla="*/ 3275 h 10413"/>
              <a:gd name="T12" fmla="*/ 14854 w 15298"/>
              <a:gd name="T13" fmla="*/ 1073 h 10413"/>
              <a:gd name="T14" fmla="*/ 14832 w 15298"/>
              <a:gd name="T15" fmla="*/ 1034 h 10413"/>
              <a:gd name="T16" fmla="*/ 12630 w 15298"/>
              <a:gd name="T17" fmla="*/ 444 h 10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298" h="10413">
                <a:moveTo>
                  <a:pt x="12630" y="444"/>
                </a:moveTo>
                <a:lnTo>
                  <a:pt x="1033" y="7139"/>
                </a:lnTo>
                <a:cubicBezTo>
                  <a:pt x="266" y="7582"/>
                  <a:pt x="0" y="8573"/>
                  <a:pt x="443" y="9341"/>
                </a:cubicBezTo>
                <a:lnTo>
                  <a:pt x="466" y="9380"/>
                </a:lnTo>
                <a:cubicBezTo>
                  <a:pt x="909" y="10148"/>
                  <a:pt x="1900" y="10413"/>
                  <a:pt x="2668" y="9970"/>
                </a:cubicBezTo>
                <a:lnTo>
                  <a:pt x="14264" y="3275"/>
                </a:lnTo>
                <a:cubicBezTo>
                  <a:pt x="15032" y="2832"/>
                  <a:pt x="15298" y="1841"/>
                  <a:pt x="14854" y="1073"/>
                </a:cubicBezTo>
                <a:lnTo>
                  <a:pt x="14832" y="1034"/>
                </a:lnTo>
                <a:cubicBezTo>
                  <a:pt x="14389" y="266"/>
                  <a:pt x="13398" y="0"/>
                  <a:pt x="12630" y="444"/>
                </a:cubicBezTo>
                <a:close/>
              </a:path>
            </a:pathLst>
          </a:custGeom>
          <a:gradFill>
            <a:gsLst>
              <a:gs pos="100000">
                <a:schemeClr val="accent5">
                  <a:alpha val="20000"/>
                </a:schemeClr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 w="25400"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4" name="Oval 23"/>
          <p:cNvSpPr/>
          <p:nvPr/>
        </p:nvSpPr>
        <p:spPr>
          <a:xfrm>
            <a:off x="2377123" y="3177185"/>
            <a:ext cx="343116" cy="343114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25" name="Oval 24"/>
          <p:cNvSpPr/>
          <p:nvPr/>
        </p:nvSpPr>
        <p:spPr>
          <a:xfrm>
            <a:off x="3953675" y="4091585"/>
            <a:ext cx="343116" cy="343114"/>
          </a:xfrm>
          <a:prstGeom prst="ellipse">
            <a:avLst/>
          </a:prstGeom>
          <a:solidFill>
            <a:schemeClr val="accent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26" name="Oval 25"/>
          <p:cNvSpPr/>
          <p:nvPr/>
        </p:nvSpPr>
        <p:spPr>
          <a:xfrm>
            <a:off x="5530760" y="3177185"/>
            <a:ext cx="343116" cy="343114"/>
          </a:xfrm>
          <a:prstGeom prst="ellipse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h(s)</a:t>
            </a:r>
          </a:p>
        </p:txBody>
      </p:sp>
      <p:sp>
        <p:nvSpPr>
          <p:cNvPr id="27" name="Oval 26"/>
          <p:cNvSpPr/>
          <p:nvPr/>
        </p:nvSpPr>
        <p:spPr>
          <a:xfrm>
            <a:off x="7317520" y="3639641"/>
            <a:ext cx="343116" cy="343114"/>
          </a:xfrm>
          <a:prstGeom prst="ellipse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h(t)</a:t>
            </a:r>
          </a:p>
        </p:txBody>
      </p:sp>
      <p:sp>
        <p:nvSpPr>
          <p:cNvPr id="28" name="Oval 27"/>
          <p:cNvSpPr/>
          <p:nvPr/>
        </p:nvSpPr>
        <p:spPr>
          <a:xfrm>
            <a:off x="8915093" y="2693712"/>
            <a:ext cx="343116" cy="343114"/>
          </a:xfrm>
          <a:prstGeom prst="ellipse">
            <a:avLst/>
          </a:prstGeom>
          <a:solidFill>
            <a:schemeClr val="accent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sig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19703" y="4604850"/>
            <a:ext cx="1344495" cy="79714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The hash of any justified checkpoint.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The source ”S”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93325" y="5154215"/>
            <a:ext cx="1344495" cy="79714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The hash of the block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Target ”T”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84586" y="4253884"/>
            <a:ext cx="1344495" cy="51616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The height of checkpoint s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37125" y="4665173"/>
            <a:ext cx="1344495" cy="5355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The height of </a:t>
            </a:r>
            <a:br>
              <a:rPr lang="en-US" sz="1200" b="1" dirty="0"/>
            </a:br>
            <a:r>
              <a:rPr lang="en-US" sz="1200" b="1" dirty="0"/>
              <a:t>block 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844640" y="3735554"/>
            <a:ext cx="1727878" cy="51616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Signature from the Validator’s private key</a:t>
            </a:r>
          </a:p>
        </p:txBody>
      </p:sp>
    </p:spTree>
    <p:extLst>
      <p:ext uri="{BB962C8B-B14F-4D97-AF65-F5344CB8AC3E}">
        <p14:creationId xmlns:p14="http://schemas.microsoft.com/office/powerpoint/2010/main" val="49931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33646" y="2534432"/>
            <a:ext cx="2660533" cy="1315089"/>
          </a:xfrm>
        </p:spPr>
        <p:txBody>
          <a:bodyPr/>
          <a:lstStyle/>
          <a:p>
            <a:r>
              <a:rPr lang="en-US" sz="4000" dirty="0"/>
              <a:t>Expressing a </a:t>
            </a:r>
            <a:r>
              <a:rPr lang="en-US" sz="4000" dirty="0">
                <a:solidFill>
                  <a:schemeClr val="accent1"/>
                </a:solidFill>
              </a:rPr>
              <a:t>Vote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3" name="Picture Placeholder 2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0" name="CasellaDiTesto 9"/>
          <p:cNvSpPr txBox="1"/>
          <p:nvPr/>
        </p:nvSpPr>
        <p:spPr>
          <a:xfrm>
            <a:off x="7508292" y="3244334"/>
            <a:ext cx="1024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solidFill>
                  <a:schemeClr val="accent1"/>
                </a:solidFill>
              </a:rPr>
              <a:t>Node</a:t>
            </a:r>
            <a:r>
              <a:rPr lang="it-IT" sz="2000" dirty="0">
                <a:solidFill>
                  <a:schemeClr val="accent1"/>
                </a:solidFill>
              </a:rPr>
              <a:t> </a:t>
            </a:r>
            <a:r>
              <a:rPr lang="it-IT" sz="2000" dirty="0" err="1">
                <a:solidFill>
                  <a:schemeClr val="accent1"/>
                </a:solidFill>
              </a:rPr>
              <a:t>N</a:t>
            </a:r>
            <a:endParaRPr lang="it-IT" sz="2000" dirty="0">
              <a:solidFill>
                <a:schemeClr val="accent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705680" y="4351406"/>
            <a:ext cx="118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chemeClr val="accent1"/>
                </a:solidFill>
              </a:rPr>
              <a:t>Node</a:t>
            </a:r>
            <a:r>
              <a:rPr lang="it-IT" sz="1600" dirty="0">
                <a:solidFill>
                  <a:schemeClr val="accent1"/>
                </a:solidFill>
              </a:rPr>
              <a:t> N+3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489579" y="5262517"/>
            <a:ext cx="118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chemeClr val="accent1"/>
                </a:solidFill>
              </a:rPr>
              <a:t>Node</a:t>
            </a:r>
            <a:r>
              <a:rPr lang="it-IT" sz="1600" dirty="0">
                <a:solidFill>
                  <a:schemeClr val="accent1"/>
                </a:solidFill>
              </a:rPr>
              <a:t> N+2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9343060" y="4355092"/>
            <a:ext cx="118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chemeClr val="accent1"/>
                </a:solidFill>
              </a:rPr>
              <a:t>Node</a:t>
            </a:r>
            <a:r>
              <a:rPr lang="it-IT" sz="1600" dirty="0">
                <a:solidFill>
                  <a:schemeClr val="accent1"/>
                </a:solidFill>
              </a:rPr>
              <a:t> N+1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705680" y="2290250"/>
            <a:ext cx="118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chemeClr val="accent1"/>
                </a:solidFill>
              </a:rPr>
              <a:t>Node</a:t>
            </a:r>
            <a:r>
              <a:rPr lang="it-IT" sz="1600" dirty="0">
                <a:solidFill>
                  <a:schemeClr val="accent1"/>
                </a:solidFill>
              </a:rPr>
              <a:t> N+4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7508292" y="1247324"/>
            <a:ext cx="118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chemeClr val="accent1"/>
                </a:solidFill>
              </a:rPr>
              <a:t>Node</a:t>
            </a:r>
            <a:r>
              <a:rPr lang="it-IT" sz="1600" dirty="0">
                <a:solidFill>
                  <a:schemeClr val="accent1"/>
                </a:solidFill>
              </a:rPr>
              <a:t> N+5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9329952" y="2290250"/>
            <a:ext cx="11872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>
                <a:solidFill>
                  <a:schemeClr val="accent1"/>
                </a:solidFill>
              </a:rPr>
              <a:t>Node</a:t>
            </a:r>
            <a:r>
              <a:rPr lang="it-IT" sz="1600" dirty="0">
                <a:solidFill>
                  <a:schemeClr val="accent1"/>
                </a:solidFill>
              </a:rPr>
              <a:t> N+6</a:t>
            </a:r>
          </a:p>
        </p:txBody>
      </p:sp>
    </p:spTree>
    <p:extLst>
      <p:ext uri="{BB962C8B-B14F-4D97-AF65-F5344CB8AC3E}">
        <p14:creationId xmlns:p14="http://schemas.microsoft.com/office/powerpoint/2010/main" val="1854581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5469236" y="1352068"/>
            <a:ext cx="3807542" cy="380754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07678" y="2112168"/>
            <a:ext cx="2330658" cy="23306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912042" y="2825386"/>
            <a:ext cx="944868" cy="944867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42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4388760" y="2713710"/>
            <a:ext cx="2085652" cy="1195931"/>
          </a:xfrm>
          <a:prstGeom prst="notchedRightArrow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 flipH="1">
            <a:off x="8271601" y="2713710"/>
            <a:ext cx="2085653" cy="1195931"/>
          </a:xfrm>
          <a:prstGeom prst="notchedRightArrow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otched Right Arrow 6"/>
          <p:cNvSpPr/>
          <p:nvPr/>
        </p:nvSpPr>
        <p:spPr>
          <a:xfrm rot="16200000" flipH="1">
            <a:off x="6332496" y="1075234"/>
            <a:ext cx="2081021" cy="1195931"/>
          </a:xfrm>
          <a:prstGeom prst="notchedRightArrow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otched Right Arrow 7"/>
          <p:cNvSpPr/>
          <p:nvPr/>
        </p:nvSpPr>
        <p:spPr>
          <a:xfrm rot="5400000" flipH="1" flipV="1">
            <a:off x="6299105" y="4385577"/>
            <a:ext cx="2147804" cy="1195931"/>
          </a:xfrm>
          <a:prstGeom prst="notchedRightArrow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787678" y="2044859"/>
            <a:ext cx="2379062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Accountable Safety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Two distinct checkpoint a and b cannot be both finalized.</a:t>
            </a:r>
          </a:p>
        </p:txBody>
      </p:sp>
      <p:sp>
        <p:nvSpPr>
          <p:cNvPr id="23" name="Oval 22"/>
          <p:cNvSpPr/>
          <p:nvPr/>
        </p:nvSpPr>
        <p:spPr>
          <a:xfrm>
            <a:off x="4826821" y="3126262"/>
            <a:ext cx="343116" cy="343114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24" name="Oval 23"/>
          <p:cNvSpPr/>
          <p:nvPr/>
        </p:nvSpPr>
        <p:spPr>
          <a:xfrm>
            <a:off x="7200608" y="1069259"/>
            <a:ext cx="343116" cy="343114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25" name="Oval 24"/>
          <p:cNvSpPr/>
          <p:nvPr/>
        </p:nvSpPr>
        <p:spPr>
          <a:xfrm>
            <a:off x="9612280" y="3125376"/>
            <a:ext cx="343116" cy="343114"/>
          </a:xfrm>
          <a:prstGeom prst="ellipse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26" name="Oval 25"/>
          <p:cNvSpPr/>
          <p:nvPr/>
        </p:nvSpPr>
        <p:spPr>
          <a:xfrm>
            <a:off x="7194588" y="5252596"/>
            <a:ext cx="343116" cy="343114"/>
          </a:xfrm>
          <a:prstGeom prst="ellipse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612280" y="3826282"/>
            <a:ext cx="2379062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Losing deposit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Breaking rule means lose deposit</a:t>
            </a:r>
            <a:br>
              <a:rPr lang="en-US" sz="1000" dirty="0">
                <a:solidFill>
                  <a:schemeClr val="tx1">
                    <a:alpha val="70000"/>
                  </a:schemeClr>
                </a:solidFill>
              </a:rPr>
            </a:b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(entirely or partially).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59306" y="5296332"/>
            <a:ext cx="2960882" cy="9448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Plausible Liveness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Supermajority links can always be added to produce new finalized 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checkpoints,provided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 there exist children extending the finalized chain.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61793" y="960703"/>
            <a:ext cx="2379062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One vote each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An individual validator V must not publish two distinct votes.</a:t>
            </a:r>
          </a:p>
        </p:txBody>
      </p:sp>
      <p:sp>
        <p:nvSpPr>
          <p:cNvPr id="30" name="Triangle 29"/>
          <p:cNvSpPr/>
          <p:nvPr/>
        </p:nvSpPr>
        <p:spPr>
          <a:xfrm flipH="1">
            <a:off x="6775040" y="3917588"/>
            <a:ext cx="1195931" cy="593595"/>
          </a:xfrm>
          <a:prstGeom prst="triangle">
            <a:avLst/>
          </a:prstGeom>
          <a:gradFill>
            <a:gsLst>
              <a:gs pos="0">
                <a:schemeClr val="accent4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riangle 30"/>
          <p:cNvSpPr/>
          <p:nvPr/>
        </p:nvSpPr>
        <p:spPr>
          <a:xfrm flipH="1" flipV="1">
            <a:off x="6775040" y="2114008"/>
            <a:ext cx="1195931" cy="593595"/>
          </a:xfrm>
          <a:prstGeom prst="triangle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riangle 31"/>
          <p:cNvSpPr/>
          <p:nvPr/>
        </p:nvSpPr>
        <p:spPr>
          <a:xfrm rot="16200000" flipH="1" flipV="1">
            <a:off x="5561216" y="3013364"/>
            <a:ext cx="1195931" cy="593595"/>
          </a:xfrm>
          <a:prstGeom prst="triangl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riangle 32"/>
          <p:cNvSpPr/>
          <p:nvPr/>
        </p:nvSpPr>
        <p:spPr>
          <a:xfrm rot="5400000" flipV="1">
            <a:off x="7970464" y="3013364"/>
            <a:ext cx="1195931" cy="593595"/>
          </a:xfrm>
          <a:prstGeom prst="triangle">
            <a:avLst/>
          </a:prstGeom>
          <a:gradFill>
            <a:gsLst>
              <a:gs pos="0">
                <a:schemeClr val="accent3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itle 8"/>
          <p:cNvSpPr txBox="1">
            <a:spLocks/>
          </p:cNvSpPr>
          <p:nvPr/>
        </p:nvSpPr>
        <p:spPr>
          <a:xfrm>
            <a:off x="718969" y="797079"/>
            <a:ext cx="2660533" cy="1315089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Finalizing </a:t>
            </a:r>
            <a:r>
              <a:rPr lang="en-US" sz="4000" dirty="0">
                <a:solidFill>
                  <a:schemeClr val="accent1"/>
                </a:solidFill>
              </a:rPr>
              <a:t>Checkpoint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942749" y="2738052"/>
            <a:ext cx="813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latin typeface="MMa Pascal" charset="0"/>
                <a:ea typeface="MMa Pascal" charset="0"/>
                <a:cs typeface="MMa Pasc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4470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</a:t>
            </a:r>
            <a:r>
              <a:rPr lang="en-US" dirty="0">
                <a:solidFill>
                  <a:schemeClr val="accent1"/>
                </a:solidFill>
              </a:rPr>
              <a:t>Validator </a:t>
            </a:r>
            <a:r>
              <a:rPr lang="en-US" dirty="0"/>
              <a:t>Sets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14501" y="3352472"/>
            <a:ext cx="2588263" cy="2588263"/>
            <a:chOff x="1724526" y="2931350"/>
            <a:chExt cx="2588263" cy="2588263"/>
          </a:xfrm>
        </p:grpSpPr>
        <p:sp>
          <p:nvSpPr>
            <p:cNvPr id="7" name="Pie 6"/>
            <p:cNvSpPr/>
            <p:nvPr/>
          </p:nvSpPr>
          <p:spPr>
            <a:xfrm>
              <a:off x="1724526" y="2931350"/>
              <a:ext cx="2588263" cy="2588263"/>
            </a:xfrm>
            <a:prstGeom prst="pie">
              <a:avLst>
                <a:gd name="adj1" fmla="val 10799998"/>
                <a:gd name="adj2" fmla="val 5307"/>
              </a:avLst>
            </a:prstGeom>
            <a:gradFill>
              <a:gsLst>
                <a:gs pos="0">
                  <a:schemeClr val="accent1">
                    <a:alpha val="20000"/>
                  </a:schemeClr>
                </a:gs>
                <a:gs pos="99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>
            <a:xfrm rot="19620000">
              <a:off x="2638985" y="3183681"/>
              <a:ext cx="114078" cy="1065535"/>
            </a:xfrm>
            <a:custGeom>
              <a:avLst/>
              <a:gdLst>
                <a:gd name="connsiteX0" fmla="*/ 67066 w 135090"/>
                <a:gd name="connsiteY0" fmla="*/ 0 h 1432848"/>
                <a:gd name="connsiteX1" fmla="*/ 133824 w 135090"/>
                <a:gd name="connsiteY1" fmla="*/ 1359032 h 1432848"/>
                <a:gd name="connsiteX2" fmla="*/ 135090 w 135090"/>
                <a:gd name="connsiteY2" fmla="*/ 1365303 h 1432848"/>
                <a:gd name="connsiteX3" fmla="*/ 67545 w 135090"/>
                <a:gd name="connsiteY3" fmla="*/ 1432848 h 1432848"/>
                <a:gd name="connsiteX4" fmla="*/ 0 w 135090"/>
                <a:gd name="connsiteY4" fmla="*/ 1365303 h 143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0" h="1432848">
                  <a:moveTo>
                    <a:pt x="67066" y="0"/>
                  </a:moveTo>
                  <a:lnTo>
                    <a:pt x="133824" y="1359032"/>
                  </a:lnTo>
                  <a:lnTo>
                    <a:pt x="135090" y="1365303"/>
                  </a:lnTo>
                  <a:cubicBezTo>
                    <a:pt x="135090" y="1402607"/>
                    <a:pt x="104849" y="1432848"/>
                    <a:pt x="67545" y="1432848"/>
                  </a:cubicBezTo>
                  <a:cubicBezTo>
                    <a:pt x="30241" y="1432848"/>
                    <a:pt x="0" y="1402607"/>
                    <a:pt x="0" y="13653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Block Arc 8"/>
            <p:cNvSpPr/>
            <p:nvPr/>
          </p:nvSpPr>
          <p:spPr>
            <a:xfrm>
              <a:off x="1724526" y="2931350"/>
              <a:ext cx="2588263" cy="2588263"/>
            </a:xfrm>
            <a:prstGeom prst="blockArc">
              <a:avLst>
                <a:gd name="adj1" fmla="val 10800000"/>
                <a:gd name="adj2" fmla="val 21544286"/>
                <a:gd name="adj3" fmla="val 208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2847099" y="4053924"/>
              <a:ext cx="343116" cy="343114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000">
                  <a:solidFill>
                    <a:srgbClr val="FFFFFF"/>
                  </a:solidFill>
                </a:rPr>
                <a:t>01</a:t>
              </a:r>
              <a:endParaRPr lang="en-US" sz="100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55876" y="3352472"/>
            <a:ext cx="2588263" cy="2588263"/>
            <a:chOff x="1724526" y="2931350"/>
            <a:chExt cx="2588263" cy="2588263"/>
          </a:xfrm>
        </p:grpSpPr>
        <p:sp>
          <p:nvSpPr>
            <p:cNvPr id="12" name="Pie 11"/>
            <p:cNvSpPr/>
            <p:nvPr/>
          </p:nvSpPr>
          <p:spPr>
            <a:xfrm>
              <a:off x="1724526" y="2931350"/>
              <a:ext cx="2588263" cy="2588263"/>
            </a:xfrm>
            <a:prstGeom prst="pie">
              <a:avLst>
                <a:gd name="adj1" fmla="val 10799998"/>
                <a:gd name="adj2" fmla="val 5307"/>
              </a:avLst>
            </a:prstGeom>
            <a:gradFill>
              <a:gsLst>
                <a:gs pos="0">
                  <a:schemeClr val="accent2">
                    <a:alpha val="20000"/>
                  </a:schemeClr>
                </a:gs>
                <a:gs pos="99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 12"/>
            <p:cNvSpPr>
              <a:spLocks noChangeAspect="1"/>
            </p:cNvSpPr>
            <p:nvPr/>
          </p:nvSpPr>
          <p:spPr>
            <a:xfrm>
              <a:off x="2961618" y="3089955"/>
              <a:ext cx="114078" cy="1065535"/>
            </a:xfrm>
            <a:custGeom>
              <a:avLst/>
              <a:gdLst>
                <a:gd name="connsiteX0" fmla="*/ 67066 w 135090"/>
                <a:gd name="connsiteY0" fmla="*/ 0 h 1432848"/>
                <a:gd name="connsiteX1" fmla="*/ 133824 w 135090"/>
                <a:gd name="connsiteY1" fmla="*/ 1359032 h 1432848"/>
                <a:gd name="connsiteX2" fmla="*/ 135090 w 135090"/>
                <a:gd name="connsiteY2" fmla="*/ 1365303 h 1432848"/>
                <a:gd name="connsiteX3" fmla="*/ 67545 w 135090"/>
                <a:gd name="connsiteY3" fmla="*/ 1432848 h 1432848"/>
                <a:gd name="connsiteX4" fmla="*/ 0 w 135090"/>
                <a:gd name="connsiteY4" fmla="*/ 1365303 h 143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0" h="1432848">
                  <a:moveTo>
                    <a:pt x="67066" y="0"/>
                  </a:moveTo>
                  <a:lnTo>
                    <a:pt x="133824" y="1359032"/>
                  </a:lnTo>
                  <a:lnTo>
                    <a:pt x="135090" y="1365303"/>
                  </a:lnTo>
                  <a:cubicBezTo>
                    <a:pt x="135090" y="1402607"/>
                    <a:pt x="104849" y="1432848"/>
                    <a:pt x="67545" y="1432848"/>
                  </a:cubicBezTo>
                  <a:cubicBezTo>
                    <a:pt x="30241" y="1432848"/>
                    <a:pt x="0" y="1402607"/>
                    <a:pt x="0" y="13653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Block Arc 13"/>
            <p:cNvSpPr/>
            <p:nvPr/>
          </p:nvSpPr>
          <p:spPr>
            <a:xfrm>
              <a:off x="1724526" y="2931350"/>
              <a:ext cx="2588263" cy="2588263"/>
            </a:xfrm>
            <a:prstGeom prst="blockArc">
              <a:avLst>
                <a:gd name="adj1" fmla="val 10800000"/>
                <a:gd name="adj2" fmla="val 21544286"/>
                <a:gd name="adj3" fmla="val 208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847099" y="4053924"/>
              <a:ext cx="343116" cy="343114"/>
            </a:xfrm>
            <a:prstGeom prst="ellipse">
              <a:avLst/>
            </a:prstGeom>
            <a:solidFill>
              <a:schemeClr val="accent1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000" dirty="0">
                  <a:solidFill>
                    <a:srgbClr val="FFFFFF"/>
                  </a:solidFill>
                </a:rPr>
                <a:t>02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7997252" y="3352472"/>
            <a:ext cx="2588263" cy="2588263"/>
            <a:chOff x="1724526" y="2931350"/>
            <a:chExt cx="2588263" cy="2588263"/>
          </a:xfrm>
        </p:grpSpPr>
        <p:sp>
          <p:nvSpPr>
            <p:cNvPr id="17" name="Pie 16"/>
            <p:cNvSpPr/>
            <p:nvPr/>
          </p:nvSpPr>
          <p:spPr>
            <a:xfrm>
              <a:off x="1724526" y="2931350"/>
              <a:ext cx="2588263" cy="2588263"/>
            </a:xfrm>
            <a:prstGeom prst="pie">
              <a:avLst>
                <a:gd name="adj1" fmla="val 10799998"/>
                <a:gd name="adj2" fmla="val 5307"/>
              </a:avLst>
            </a:prstGeom>
            <a:gradFill>
              <a:gsLst>
                <a:gs pos="0">
                  <a:schemeClr val="accent3">
                    <a:alpha val="20000"/>
                  </a:schemeClr>
                </a:gs>
                <a:gs pos="99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>
            <a:xfrm rot="2429970">
              <a:off x="3361556" y="3250547"/>
              <a:ext cx="114078" cy="1065535"/>
            </a:xfrm>
            <a:custGeom>
              <a:avLst/>
              <a:gdLst>
                <a:gd name="connsiteX0" fmla="*/ 67066 w 135090"/>
                <a:gd name="connsiteY0" fmla="*/ 0 h 1432848"/>
                <a:gd name="connsiteX1" fmla="*/ 133824 w 135090"/>
                <a:gd name="connsiteY1" fmla="*/ 1359032 h 1432848"/>
                <a:gd name="connsiteX2" fmla="*/ 135090 w 135090"/>
                <a:gd name="connsiteY2" fmla="*/ 1365303 h 1432848"/>
                <a:gd name="connsiteX3" fmla="*/ 67545 w 135090"/>
                <a:gd name="connsiteY3" fmla="*/ 1432848 h 1432848"/>
                <a:gd name="connsiteX4" fmla="*/ 0 w 135090"/>
                <a:gd name="connsiteY4" fmla="*/ 1365303 h 1432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090" h="1432848">
                  <a:moveTo>
                    <a:pt x="67066" y="0"/>
                  </a:moveTo>
                  <a:lnTo>
                    <a:pt x="133824" y="1359032"/>
                  </a:lnTo>
                  <a:lnTo>
                    <a:pt x="135090" y="1365303"/>
                  </a:lnTo>
                  <a:cubicBezTo>
                    <a:pt x="135090" y="1402607"/>
                    <a:pt x="104849" y="1432848"/>
                    <a:pt x="67545" y="1432848"/>
                  </a:cubicBezTo>
                  <a:cubicBezTo>
                    <a:pt x="30241" y="1432848"/>
                    <a:pt x="0" y="1402607"/>
                    <a:pt x="0" y="13653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3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Block Arc 18"/>
            <p:cNvSpPr/>
            <p:nvPr/>
          </p:nvSpPr>
          <p:spPr>
            <a:xfrm>
              <a:off x="1724526" y="2931350"/>
              <a:ext cx="2588263" cy="2588263"/>
            </a:xfrm>
            <a:prstGeom prst="blockArc">
              <a:avLst>
                <a:gd name="adj1" fmla="val 10800000"/>
                <a:gd name="adj2" fmla="val 21544286"/>
                <a:gd name="adj3" fmla="val 208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847099" y="4053924"/>
              <a:ext cx="343116" cy="343114"/>
            </a:xfrm>
            <a:prstGeom prst="ellipse">
              <a:avLst/>
            </a:prstGeom>
            <a:solidFill>
              <a:schemeClr val="accent3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000" dirty="0">
                  <a:solidFill>
                    <a:srgbClr val="FFFFFF"/>
                  </a:solidFill>
                </a:rPr>
                <a:t>03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819101" y="2456287"/>
            <a:ext cx="2379062" cy="42941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/>
              <a:t>Join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960476" y="2456287"/>
            <a:ext cx="2379062" cy="42941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/>
              <a:t>Stay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8101851" y="2456287"/>
            <a:ext cx="2379062" cy="42941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/>
              <a:t>Leave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1714502" y="5078442"/>
            <a:ext cx="2588262" cy="30841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200" dirty="0">
                <a:solidFill>
                  <a:schemeClr val="tx1">
                    <a:alpha val="70000"/>
                  </a:schemeClr>
                </a:solidFill>
              </a:rPr>
              <a:t>News Validators must be able to join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2625" y="5078442"/>
            <a:ext cx="2588262" cy="3323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200" dirty="0">
                <a:solidFill>
                  <a:schemeClr val="tx1">
                    <a:alpha val="70000"/>
                  </a:schemeClr>
                </a:solidFill>
              </a:rPr>
              <a:t>Keep working on the network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32396" y="5082608"/>
            <a:ext cx="2717972" cy="3323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1200" dirty="0">
                <a:solidFill>
                  <a:schemeClr val="tx1">
                    <a:alpha val="70000"/>
                  </a:schemeClr>
                </a:solidFill>
              </a:rPr>
              <a:t>A Validator can leave under few conditions</a:t>
            </a:r>
          </a:p>
        </p:txBody>
      </p:sp>
    </p:spTree>
    <p:extLst>
      <p:ext uri="{BB962C8B-B14F-4D97-AF65-F5344CB8AC3E}">
        <p14:creationId xmlns:p14="http://schemas.microsoft.com/office/powerpoint/2010/main" val="84653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-1" y="3408658"/>
            <a:ext cx="12192001" cy="1292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3"/>
          <p:cNvSpPr/>
          <p:nvPr/>
        </p:nvSpPr>
        <p:spPr>
          <a:xfrm>
            <a:off x="96432" y="3255665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8" name="Oval 6"/>
          <p:cNvSpPr/>
          <p:nvPr/>
        </p:nvSpPr>
        <p:spPr>
          <a:xfrm>
            <a:off x="498865" y="3138657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30" name="Oval 3"/>
          <p:cNvSpPr/>
          <p:nvPr/>
        </p:nvSpPr>
        <p:spPr>
          <a:xfrm>
            <a:off x="1164655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1" name="Oval 3"/>
          <p:cNvSpPr/>
          <p:nvPr/>
        </p:nvSpPr>
        <p:spPr>
          <a:xfrm>
            <a:off x="1599248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2" name="Oval 3"/>
          <p:cNvSpPr/>
          <p:nvPr/>
        </p:nvSpPr>
        <p:spPr>
          <a:xfrm>
            <a:off x="2033841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7" name="Oval 6"/>
          <p:cNvSpPr/>
          <p:nvPr/>
        </p:nvSpPr>
        <p:spPr>
          <a:xfrm>
            <a:off x="2468434" y="3138656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38" name="Oval 3"/>
          <p:cNvSpPr/>
          <p:nvPr/>
        </p:nvSpPr>
        <p:spPr>
          <a:xfrm>
            <a:off x="3134224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Oval 3"/>
          <p:cNvSpPr/>
          <p:nvPr/>
        </p:nvSpPr>
        <p:spPr>
          <a:xfrm>
            <a:off x="3568817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1" name="Oval 3"/>
          <p:cNvSpPr/>
          <p:nvPr/>
        </p:nvSpPr>
        <p:spPr>
          <a:xfrm>
            <a:off x="4003410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2" name="Oval 6"/>
          <p:cNvSpPr/>
          <p:nvPr/>
        </p:nvSpPr>
        <p:spPr>
          <a:xfrm>
            <a:off x="4438003" y="3138656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43" name="Oval 3"/>
          <p:cNvSpPr/>
          <p:nvPr/>
        </p:nvSpPr>
        <p:spPr>
          <a:xfrm>
            <a:off x="5112487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4" name="Oval 3"/>
          <p:cNvSpPr/>
          <p:nvPr/>
        </p:nvSpPr>
        <p:spPr>
          <a:xfrm>
            <a:off x="5547080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5" name="Oval 3"/>
          <p:cNvSpPr/>
          <p:nvPr/>
        </p:nvSpPr>
        <p:spPr>
          <a:xfrm>
            <a:off x="5981673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6" name="Oval 6"/>
          <p:cNvSpPr/>
          <p:nvPr/>
        </p:nvSpPr>
        <p:spPr>
          <a:xfrm>
            <a:off x="6416266" y="3145208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47" name="Oval 3"/>
          <p:cNvSpPr/>
          <p:nvPr/>
        </p:nvSpPr>
        <p:spPr>
          <a:xfrm>
            <a:off x="7082056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8" name="Oval 3"/>
          <p:cNvSpPr/>
          <p:nvPr/>
        </p:nvSpPr>
        <p:spPr>
          <a:xfrm>
            <a:off x="7516649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9" name="Oval 3"/>
          <p:cNvSpPr/>
          <p:nvPr/>
        </p:nvSpPr>
        <p:spPr>
          <a:xfrm>
            <a:off x="7951242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0" name="Oval 6"/>
          <p:cNvSpPr/>
          <p:nvPr/>
        </p:nvSpPr>
        <p:spPr>
          <a:xfrm>
            <a:off x="8385835" y="3145208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55" name="Oval 3"/>
          <p:cNvSpPr/>
          <p:nvPr/>
        </p:nvSpPr>
        <p:spPr>
          <a:xfrm>
            <a:off x="9054428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6" name="Oval 3"/>
          <p:cNvSpPr/>
          <p:nvPr/>
        </p:nvSpPr>
        <p:spPr>
          <a:xfrm>
            <a:off x="9503514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7" name="Oval 3"/>
          <p:cNvSpPr/>
          <p:nvPr/>
        </p:nvSpPr>
        <p:spPr>
          <a:xfrm>
            <a:off x="9938107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4" name="Oval 6"/>
          <p:cNvSpPr/>
          <p:nvPr/>
        </p:nvSpPr>
        <p:spPr>
          <a:xfrm>
            <a:off x="10372700" y="3145208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65" name="Oval 3"/>
          <p:cNvSpPr/>
          <p:nvPr/>
        </p:nvSpPr>
        <p:spPr>
          <a:xfrm>
            <a:off x="11041293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7" name="Oval 3"/>
          <p:cNvSpPr/>
          <p:nvPr/>
        </p:nvSpPr>
        <p:spPr>
          <a:xfrm>
            <a:off x="11475886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8" name="Oval 3"/>
          <p:cNvSpPr/>
          <p:nvPr/>
        </p:nvSpPr>
        <p:spPr>
          <a:xfrm>
            <a:off x="11910479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4784475" y="4450602"/>
            <a:ext cx="2647221" cy="599156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/>
                </a:solidFill>
              </a:rPr>
              <a:t>Dynasty</a:t>
            </a:r>
          </a:p>
        </p:txBody>
      </p:sp>
      <p:sp>
        <p:nvSpPr>
          <p:cNvPr id="71" name="TextBox 8"/>
          <p:cNvSpPr txBox="1"/>
          <p:nvPr/>
        </p:nvSpPr>
        <p:spPr>
          <a:xfrm>
            <a:off x="2433388" y="5083040"/>
            <a:ext cx="740256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dirty="0"/>
              <a:t>The </a:t>
            </a:r>
            <a:r>
              <a:rPr lang="it-IT" sz="2400" dirty="0" err="1"/>
              <a:t>dynasty</a:t>
            </a:r>
            <a:r>
              <a:rPr lang="it-IT" sz="2400" dirty="0"/>
              <a:t> </a:t>
            </a:r>
            <a:r>
              <a:rPr lang="it-IT" sz="2400" i="1" dirty="0"/>
              <a:t>d</a:t>
            </a:r>
            <a:r>
              <a:rPr lang="it-IT" sz="2400" dirty="0"/>
              <a:t> of a </a:t>
            </a:r>
            <a:r>
              <a:rPr lang="it-IT" sz="2400" dirty="0" err="1"/>
              <a:t>block</a:t>
            </a:r>
            <a:r>
              <a:rPr lang="it-IT" sz="2400" dirty="0"/>
              <a:t> B </a:t>
            </a:r>
            <a:r>
              <a:rPr lang="it-IT" sz="2400" dirty="0" err="1"/>
              <a:t>is</a:t>
            </a:r>
            <a:r>
              <a:rPr lang="it-IT" sz="2400" dirty="0"/>
              <a:t> the </a:t>
            </a:r>
            <a:r>
              <a:rPr lang="it-IT" sz="2400" dirty="0" err="1"/>
              <a:t>number</a:t>
            </a:r>
            <a:r>
              <a:rPr lang="it-IT" sz="2400" dirty="0"/>
              <a:t> of </a:t>
            </a:r>
            <a:r>
              <a:rPr lang="it-IT" sz="2400" dirty="0" err="1"/>
              <a:t>finalized</a:t>
            </a:r>
            <a:r>
              <a:rPr lang="it-IT" sz="2400" dirty="0"/>
              <a:t> </a:t>
            </a:r>
            <a:r>
              <a:rPr lang="it-IT" sz="2400" dirty="0" err="1"/>
              <a:t>checkpoints</a:t>
            </a:r>
            <a:r>
              <a:rPr lang="it-IT" sz="2400" dirty="0"/>
              <a:t> in the </a:t>
            </a:r>
            <a:r>
              <a:rPr lang="it-IT" sz="2400" dirty="0" err="1"/>
              <a:t>chain</a:t>
            </a:r>
            <a:r>
              <a:rPr lang="it-IT" sz="2400" dirty="0"/>
              <a:t> from </a:t>
            </a:r>
            <a:r>
              <a:rPr lang="it-IT" sz="2400" dirty="0" err="1"/>
              <a:t>root</a:t>
            </a:r>
            <a:r>
              <a:rPr lang="it-IT" sz="2400" dirty="0"/>
              <a:t> to the </a:t>
            </a:r>
            <a:r>
              <a:rPr lang="it-IT" sz="2400" dirty="0" err="1"/>
              <a:t>parent</a:t>
            </a:r>
            <a:r>
              <a:rPr lang="it-IT" sz="2400" dirty="0"/>
              <a:t> of </a:t>
            </a:r>
            <a:r>
              <a:rPr lang="it-IT" sz="2400" dirty="0" err="1"/>
              <a:t>block</a:t>
            </a:r>
            <a:r>
              <a:rPr lang="it-IT" sz="2400" dirty="0"/>
              <a:t> B. </a:t>
            </a:r>
            <a:endParaRPr lang="en-US" sz="2400" dirty="0">
              <a:ea typeface="Titillium Light" charset="0"/>
              <a:cs typeface="Titillium Light" charset="0"/>
            </a:endParaRPr>
          </a:p>
        </p:txBody>
      </p:sp>
      <p:sp>
        <p:nvSpPr>
          <p:cNvPr id="72" name="Freeform 34"/>
          <p:cNvSpPr>
            <a:spLocks/>
          </p:cNvSpPr>
          <p:nvPr/>
        </p:nvSpPr>
        <p:spPr bwMode="auto">
          <a:xfrm>
            <a:off x="2784478" y="1862387"/>
            <a:ext cx="1154636" cy="1327054"/>
          </a:xfrm>
          <a:custGeom>
            <a:avLst/>
            <a:gdLst>
              <a:gd name="connsiteX0" fmla="*/ 317017 w 3801349"/>
              <a:gd name="connsiteY0" fmla="*/ 270938 h 2828031"/>
              <a:gd name="connsiteX1" fmla="*/ 198720 w 3801349"/>
              <a:gd name="connsiteY1" fmla="*/ 343640 h 2828031"/>
              <a:gd name="connsiteX2" fmla="*/ 7595 w 3801349"/>
              <a:gd name="connsiteY2" fmla="*/ 490061 h 2828031"/>
              <a:gd name="connsiteX3" fmla="*/ 0 w 3801349"/>
              <a:gd name="connsiteY3" fmla="*/ 480600 h 2828031"/>
              <a:gd name="connsiteX4" fmla="*/ 257230 w 3801349"/>
              <a:gd name="connsiteY4" fmla="*/ 302751 h 2828031"/>
              <a:gd name="connsiteX5" fmla="*/ 316721 w 3801349"/>
              <a:gd name="connsiteY5" fmla="*/ 270425 h 2828031"/>
              <a:gd name="connsiteX6" fmla="*/ 662458 w 3801349"/>
              <a:gd name="connsiteY6" fmla="*/ 869260 h 2828031"/>
              <a:gd name="connsiteX7" fmla="*/ 654337 w 3801349"/>
              <a:gd name="connsiteY7" fmla="*/ 873309 h 2828031"/>
              <a:gd name="connsiteX8" fmla="*/ 661895 w 3801349"/>
              <a:gd name="connsiteY8" fmla="*/ 868285 h 2828031"/>
              <a:gd name="connsiteX9" fmla="*/ 3801349 w 3801349"/>
              <a:gd name="connsiteY9" fmla="*/ 2182526 h 2828031"/>
              <a:gd name="connsiteX10" fmla="*/ 3205325 w 3801349"/>
              <a:gd name="connsiteY10" fmla="*/ 2828031 h 2828031"/>
              <a:gd name="connsiteX11" fmla="*/ 2613799 w 3801349"/>
              <a:gd name="connsiteY11" fmla="*/ 2182526 h 2828031"/>
              <a:gd name="connsiteX12" fmla="*/ 2858452 w 3801349"/>
              <a:gd name="connsiteY12" fmla="*/ 2182526 h 2828031"/>
              <a:gd name="connsiteX13" fmla="*/ 2845752 w 3801349"/>
              <a:gd name="connsiteY13" fmla="*/ 1981558 h 2828031"/>
              <a:gd name="connsiteX14" fmla="*/ 2017553 w 3801349"/>
              <a:gd name="connsiteY14" fmla="*/ 839042 h 2828031"/>
              <a:gd name="connsiteX15" fmla="*/ 994225 w 3801349"/>
              <a:gd name="connsiteY15" fmla="*/ 736597 h 2828031"/>
              <a:gd name="connsiteX16" fmla="*/ 880599 w 3801349"/>
              <a:gd name="connsiteY16" fmla="*/ 774463 h 2828031"/>
              <a:gd name="connsiteX17" fmla="*/ 1047482 w 3801349"/>
              <a:gd name="connsiteY17" fmla="*/ 245131 h 2828031"/>
              <a:gd name="connsiteX18" fmla="*/ 593619 w 3801349"/>
              <a:gd name="connsiteY18" fmla="*/ 142701 h 2828031"/>
              <a:gd name="connsiteX19" fmla="*/ 676190 w 3801349"/>
              <a:gd name="connsiteY19" fmla="*/ 111939 h 2828031"/>
              <a:gd name="connsiteX20" fmla="*/ 2318313 w 3801349"/>
              <a:gd name="connsiteY20" fmla="*/ 218603 h 2828031"/>
              <a:gd name="connsiteX21" fmla="*/ 3544395 w 3801349"/>
              <a:gd name="connsiteY21" fmla="*/ 2043727 h 2828031"/>
              <a:gd name="connsiteX22" fmla="*/ 3548209 w 3801349"/>
              <a:gd name="connsiteY22" fmla="*/ 2182526 h 2828031"/>
              <a:gd name="connsiteX0" fmla="*/ 309422 w 3793754"/>
              <a:gd name="connsiteY0" fmla="*/ 270938 h 2828031"/>
              <a:gd name="connsiteX1" fmla="*/ 191125 w 3793754"/>
              <a:gd name="connsiteY1" fmla="*/ 343640 h 2828031"/>
              <a:gd name="connsiteX2" fmla="*/ 0 w 3793754"/>
              <a:gd name="connsiteY2" fmla="*/ 490061 h 2828031"/>
              <a:gd name="connsiteX3" fmla="*/ 249635 w 3793754"/>
              <a:gd name="connsiteY3" fmla="*/ 302751 h 2828031"/>
              <a:gd name="connsiteX4" fmla="*/ 309126 w 3793754"/>
              <a:gd name="connsiteY4" fmla="*/ 270425 h 2828031"/>
              <a:gd name="connsiteX5" fmla="*/ 309422 w 3793754"/>
              <a:gd name="connsiteY5" fmla="*/ 270938 h 2828031"/>
              <a:gd name="connsiteX6" fmla="*/ 654863 w 3793754"/>
              <a:gd name="connsiteY6" fmla="*/ 869260 h 2828031"/>
              <a:gd name="connsiteX7" fmla="*/ 646742 w 3793754"/>
              <a:gd name="connsiteY7" fmla="*/ 873309 h 2828031"/>
              <a:gd name="connsiteX8" fmla="*/ 654300 w 3793754"/>
              <a:gd name="connsiteY8" fmla="*/ 868285 h 2828031"/>
              <a:gd name="connsiteX9" fmla="*/ 654863 w 3793754"/>
              <a:gd name="connsiteY9" fmla="*/ 869260 h 2828031"/>
              <a:gd name="connsiteX10" fmla="*/ 3793754 w 3793754"/>
              <a:gd name="connsiteY10" fmla="*/ 2182526 h 2828031"/>
              <a:gd name="connsiteX11" fmla="*/ 3197730 w 3793754"/>
              <a:gd name="connsiteY11" fmla="*/ 2828031 h 2828031"/>
              <a:gd name="connsiteX12" fmla="*/ 2606204 w 3793754"/>
              <a:gd name="connsiteY12" fmla="*/ 2182526 h 2828031"/>
              <a:gd name="connsiteX13" fmla="*/ 2850857 w 3793754"/>
              <a:gd name="connsiteY13" fmla="*/ 2182526 h 2828031"/>
              <a:gd name="connsiteX14" fmla="*/ 2838157 w 3793754"/>
              <a:gd name="connsiteY14" fmla="*/ 1981558 h 2828031"/>
              <a:gd name="connsiteX15" fmla="*/ 2009958 w 3793754"/>
              <a:gd name="connsiteY15" fmla="*/ 839042 h 2828031"/>
              <a:gd name="connsiteX16" fmla="*/ 986630 w 3793754"/>
              <a:gd name="connsiteY16" fmla="*/ 736597 h 2828031"/>
              <a:gd name="connsiteX17" fmla="*/ 873004 w 3793754"/>
              <a:gd name="connsiteY17" fmla="*/ 774463 h 2828031"/>
              <a:gd name="connsiteX18" fmla="*/ 1039887 w 3793754"/>
              <a:gd name="connsiteY18" fmla="*/ 245131 h 2828031"/>
              <a:gd name="connsiteX19" fmla="*/ 586024 w 3793754"/>
              <a:gd name="connsiteY19" fmla="*/ 142701 h 2828031"/>
              <a:gd name="connsiteX20" fmla="*/ 668595 w 3793754"/>
              <a:gd name="connsiteY20" fmla="*/ 111939 h 2828031"/>
              <a:gd name="connsiteX21" fmla="*/ 2310718 w 3793754"/>
              <a:gd name="connsiteY21" fmla="*/ 218603 h 2828031"/>
              <a:gd name="connsiteX22" fmla="*/ 3536800 w 3793754"/>
              <a:gd name="connsiteY22" fmla="*/ 2043727 h 2828031"/>
              <a:gd name="connsiteX23" fmla="*/ 3540614 w 3793754"/>
              <a:gd name="connsiteY23" fmla="*/ 2182526 h 2828031"/>
              <a:gd name="connsiteX24" fmla="*/ 3793754 w 3793754"/>
              <a:gd name="connsiteY24" fmla="*/ 2182526 h 2828031"/>
              <a:gd name="connsiteX0" fmla="*/ 309422 w 3793754"/>
              <a:gd name="connsiteY0" fmla="*/ 270938 h 2828031"/>
              <a:gd name="connsiteX1" fmla="*/ 0 w 3793754"/>
              <a:gd name="connsiteY1" fmla="*/ 490061 h 2828031"/>
              <a:gd name="connsiteX2" fmla="*/ 249635 w 3793754"/>
              <a:gd name="connsiteY2" fmla="*/ 302751 h 2828031"/>
              <a:gd name="connsiteX3" fmla="*/ 309126 w 3793754"/>
              <a:gd name="connsiteY3" fmla="*/ 270425 h 2828031"/>
              <a:gd name="connsiteX4" fmla="*/ 309422 w 3793754"/>
              <a:gd name="connsiteY4" fmla="*/ 270938 h 2828031"/>
              <a:gd name="connsiteX5" fmla="*/ 654863 w 3793754"/>
              <a:gd name="connsiteY5" fmla="*/ 869260 h 2828031"/>
              <a:gd name="connsiteX6" fmla="*/ 646742 w 3793754"/>
              <a:gd name="connsiteY6" fmla="*/ 873309 h 2828031"/>
              <a:gd name="connsiteX7" fmla="*/ 654300 w 3793754"/>
              <a:gd name="connsiteY7" fmla="*/ 868285 h 2828031"/>
              <a:gd name="connsiteX8" fmla="*/ 654863 w 3793754"/>
              <a:gd name="connsiteY8" fmla="*/ 869260 h 2828031"/>
              <a:gd name="connsiteX9" fmla="*/ 3793754 w 3793754"/>
              <a:gd name="connsiteY9" fmla="*/ 2182526 h 2828031"/>
              <a:gd name="connsiteX10" fmla="*/ 3197730 w 3793754"/>
              <a:gd name="connsiteY10" fmla="*/ 2828031 h 2828031"/>
              <a:gd name="connsiteX11" fmla="*/ 2606204 w 3793754"/>
              <a:gd name="connsiteY11" fmla="*/ 2182526 h 2828031"/>
              <a:gd name="connsiteX12" fmla="*/ 2850857 w 3793754"/>
              <a:gd name="connsiteY12" fmla="*/ 2182526 h 2828031"/>
              <a:gd name="connsiteX13" fmla="*/ 2838157 w 3793754"/>
              <a:gd name="connsiteY13" fmla="*/ 1981558 h 2828031"/>
              <a:gd name="connsiteX14" fmla="*/ 2009958 w 3793754"/>
              <a:gd name="connsiteY14" fmla="*/ 839042 h 2828031"/>
              <a:gd name="connsiteX15" fmla="*/ 986630 w 3793754"/>
              <a:gd name="connsiteY15" fmla="*/ 736597 h 2828031"/>
              <a:gd name="connsiteX16" fmla="*/ 873004 w 3793754"/>
              <a:gd name="connsiteY16" fmla="*/ 774463 h 2828031"/>
              <a:gd name="connsiteX17" fmla="*/ 1039887 w 3793754"/>
              <a:gd name="connsiteY17" fmla="*/ 245131 h 2828031"/>
              <a:gd name="connsiteX18" fmla="*/ 586024 w 3793754"/>
              <a:gd name="connsiteY18" fmla="*/ 142701 h 2828031"/>
              <a:gd name="connsiteX19" fmla="*/ 668595 w 3793754"/>
              <a:gd name="connsiteY19" fmla="*/ 111939 h 2828031"/>
              <a:gd name="connsiteX20" fmla="*/ 2310718 w 3793754"/>
              <a:gd name="connsiteY20" fmla="*/ 218603 h 2828031"/>
              <a:gd name="connsiteX21" fmla="*/ 3536800 w 3793754"/>
              <a:gd name="connsiteY21" fmla="*/ 2043727 h 2828031"/>
              <a:gd name="connsiteX22" fmla="*/ 3540614 w 3793754"/>
              <a:gd name="connsiteY22" fmla="*/ 2182526 h 2828031"/>
              <a:gd name="connsiteX23" fmla="*/ 3793754 w 3793754"/>
              <a:gd name="connsiteY23" fmla="*/ 2182526 h 2828031"/>
              <a:gd name="connsiteX0" fmla="*/ 309126 w 3793754"/>
              <a:gd name="connsiteY0" fmla="*/ 270425 h 2828031"/>
              <a:gd name="connsiteX1" fmla="*/ 0 w 3793754"/>
              <a:gd name="connsiteY1" fmla="*/ 490061 h 2828031"/>
              <a:gd name="connsiteX2" fmla="*/ 249635 w 3793754"/>
              <a:gd name="connsiteY2" fmla="*/ 302751 h 2828031"/>
              <a:gd name="connsiteX3" fmla="*/ 309126 w 3793754"/>
              <a:gd name="connsiteY3" fmla="*/ 270425 h 2828031"/>
              <a:gd name="connsiteX4" fmla="*/ 654863 w 3793754"/>
              <a:gd name="connsiteY4" fmla="*/ 869260 h 2828031"/>
              <a:gd name="connsiteX5" fmla="*/ 646742 w 3793754"/>
              <a:gd name="connsiteY5" fmla="*/ 873309 h 2828031"/>
              <a:gd name="connsiteX6" fmla="*/ 654300 w 3793754"/>
              <a:gd name="connsiteY6" fmla="*/ 868285 h 2828031"/>
              <a:gd name="connsiteX7" fmla="*/ 654863 w 3793754"/>
              <a:gd name="connsiteY7" fmla="*/ 869260 h 2828031"/>
              <a:gd name="connsiteX8" fmla="*/ 3793754 w 3793754"/>
              <a:gd name="connsiteY8" fmla="*/ 2182526 h 2828031"/>
              <a:gd name="connsiteX9" fmla="*/ 3197730 w 3793754"/>
              <a:gd name="connsiteY9" fmla="*/ 2828031 h 2828031"/>
              <a:gd name="connsiteX10" fmla="*/ 2606204 w 3793754"/>
              <a:gd name="connsiteY10" fmla="*/ 2182526 h 2828031"/>
              <a:gd name="connsiteX11" fmla="*/ 2850857 w 3793754"/>
              <a:gd name="connsiteY11" fmla="*/ 2182526 h 2828031"/>
              <a:gd name="connsiteX12" fmla="*/ 2838157 w 3793754"/>
              <a:gd name="connsiteY12" fmla="*/ 1981558 h 2828031"/>
              <a:gd name="connsiteX13" fmla="*/ 2009958 w 3793754"/>
              <a:gd name="connsiteY13" fmla="*/ 839042 h 2828031"/>
              <a:gd name="connsiteX14" fmla="*/ 986630 w 3793754"/>
              <a:gd name="connsiteY14" fmla="*/ 736597 h 2828031"/>
              <a:gd name="connsiteX15" fmla="*/ 873004 w 3793754"/>
              <a:gd name="connsiteY15" fmla="*/ 774463 h 2828031"/>
              <a:gd name="connsiteX16" fmla="*/ 1039887 w 3793754"/>
              <a:gd name="connsiteY16" fmla="*/ 245131 h 2828031"/>
              <a:gd name="connsiteX17" fmla="*/ 586024 w 3793754"/>
              <a:gd name="connsiteY17" fmla="*/ 142701 h 2828031"/>
              <a:gd name="connsiteX18" fmla="*/ 668595 w 3793754"/>
              <a:gd name="connsiteY18" fmla="*/ 111939 h 2828031"/>
              <a:gd name="connsiteX19" fmla="*/ 2310718 w 3793754"/>
              <a:gd name="connsiteY19" fmla="*/ 218603 h 2828031"/>
              <a:gd name="connsiteX20" fmla="*/ 3536800 w 3793754"/>
              <a:gd name="connsiteY20" fmla="*/ 2043727 h 2828031"/>
              <a:gd name="connsiteX21" fmla="*/ 3540614 w 3793754"/>
              <a:gd name="connsiteY21" fmla="*/ 2182526 h 2828031"/>
              <a:gd name="connsiteX22" fmla="*/ 3793754 w 3793754"/>
              <a:gd name="connsiteY22" fmla="*/ 2182526 h 2828031"/>
              <a:gd name="connsiteX0" fmla="*/ 59491 w 3544119"/>
              <a:gd name="connsiteY0" fmla="*/ 270425 h 2828031"/>
              <a:gd name="connsiteX1" fmla="*/ 0 w 3544119"/>
              <a:gd name="connsiteY1" fmla="*/ 302751 h 2828031"/>
              <a:gd name="connsiteX2" fmla="*/ 59491 w 3544119"/>
              <a:gd name="connsiteY2" fmla="*/ 270425 h 2828031"/>
              <a:gd name="connsiteX3" fmla="*/ 405228 w 3544119"/>
              <a:gd name="connsiteY3" fmla="*/ 869260 h 2828031"/>
              <a:gd name="connsiteX4" fmla="*/ 397107 w 3544119"/>
              <a:gd name="connsiteY4" fmla="*/ 873309 h 2828031"/>
              <a:gd name="connsiteX5" fmla="*/ 404665 w 3544119"/>
              <a:gd name="connsiteY5" fmla="*/ 868285 h 2828031"/>
              <a:gd name="connsiteX6" fmla="*/ 405228 w 3544119"/>
              <a:gd name="connsiteY6" fmla="*/ 869260 h 2828031"/>
              <a:gd name="connsiteX7" fmla="*/ 3544119 w 3544119"/>
              <a:gd name="connsiteY7" fmla="*/ 2182526 h 2828031"/>
              <a:gd name="connsiteX8" fmla="*/ 2948095 w 3544119"/>
              <a:gd name="connsiteY8" fmla="*/ 2828031 h 2828031"/>
              <a:gd name="connsiteX9" fmla="*/ 2356569 w 3544119"/>
              <a:gd name="connsiteY9" fmla="*/ 2182526 h 2828031"/>
              <a:gd name="connsiteX10" fmla="*/ 2601222 w 3544119"/>
              <a:gd name="connsiteY10" fmla="*/ 2182526 h 2828031"/>
              <a:gd name="connsiteX11" fmla="*/ 2588522 w 3544119"/>
              <a:gd name="connsiteY11" fmla="*/ 1981558 h 2828031"/>
              <a:gd name="connsiteX12" fmla="*/ 1760323 w 3544119"/>
              <a:gd name="connsiteY12" fmla="*/ 839042 h 2828031"/>
              <a:gd name="connsiteX13" fmla="*/ 736995 w 3544119"/>
              <a:gd name="connsiteY13" fmla="*/ 736597 h 2828031"/>
              <a:gd name="connsiteX14" fmla="*/ 623369 w 3544119"/>
              <a:gd name="connsiteY14" fmla="*/ 774463 h 2828031"/>
              <a:gd name="connsiteX15" fmla="*/ 790252 w 3544119"/>
              <a:gd name="connsiteY15" fmla="*/ 245131 h 2828031"/>
              <a:gd name="connsiteX16" fmla="*/ 336389 w 3544119"/>
              <a:gd name="connsiteY16" fmla="*/ 142701 h 2828031"/>
              <a:gd name="connsiteX17" fmla="*/ 418960 w 3544119"/>
              <a:gd name="connsiteY17" fmla="*/ 111939 h 2828031"/>
              <a:gd name="connsiteX18" fmla="*/ 2061083 w 3544119"/>
              <a:gd name="connsiteY18" fmla="*/ 218603 h 2828031"/>
              <a:gd name="connsiteX19" fmla="*/ 3287165 w 3544119"/>
              <a:gd name="connsiteY19" fmla="*/ 2043727 h 2828031"/>
              <a:gd name="connsiteX20" fmla="*/ 3290979 w 3544119"/>
              <a:gd name="connsiteY20" fmla="*/ 2182526 h 2828031"/>
              <a:gd name="connsiteX21" fmla="*/ 3544119 w 3544119"/>
              <a:gd name="connsiteY21" fmla="*/ 2182526 h 2828031"/>
              <a:gd name="connsiteX0" fmla="*/ 68839 w 3207730"/>
              <a:gd name="connsiteY0" fmla="*/ 869260 h 2828031"/>
              <a:gd name="connsiteX1" fmla="*/ 60718 w 3207730"/>
              <a:gd name="connsiteY1" fmla="*/ 873309 h 2828031"/>
              <a:gd name="connsiteX2" fmla="*/ 68276 w 3207730"/>
              <a:gd name="connsiteY2" fmla="*/ 868285 h 2828031"/>
              <a:gd name="connsiteX3" fmla="*/ 68839 w 3207730"/>
              <a:gd name="connsiteY3" fmla="*/ 869260 h 2828031"/>
              <a:gd name="connsiteX4" fmla="*/ 3207730 w 3207730"/>
              <a:gd name="connsiteY4" fmla="*/ 2182526 h 2828031"/>
              <a:gd name="connsiteX5" fmla="*/ 2611706 w 3207730"/>
              <a:gd name="connsiteY5" fmla="*/ 2828031 h 2828031"/>
              <a:gd name="connsiteX6" fmla="*/ 2020180 w 3207730"/>
              <a:gd name="connsiteY6" fmla="*/ 2182526 h 2828031"/>
              <a:gd name="connsiteX7" fmla="*/ 2264833 w 3207730"/>
              <a:gd name="connsiteY7" fmla="*/ 2182526 h 2828031"/>
              <a:gd name="connsiteX8" fmla="*/ 2252133 w 3207730"/>
              <a:gd name="connsiteY8" fmla="*/ 1981558 h 2828031"/>
              <a:gd name="connsiteX9" fmla="*/ 1423934 w 3207730"/>
              <a:gd name="connsiteY9" fmla="*/ 839042 h 2828031"/>
              <a:gd name="connsiteX10" fmla="*/ 400606 w 3207730"/>
              <a:gd name="connsiteY10" fmla="*/ 736597 h 2828031"/>
              <a:gd name="connsiteX11" fmla="*/ 286980 w 3207730"/>
              <a:gd name="connsiteY11" fmla="*/ 774463 h 2828031"/>
              <a:gd name="connsiteX12" fmla="*/ 453863 w 3207730"/>
              <a:gd name="connsiteY12" fmla="*/ 245131 h 2828031"/>
              <a:gd name="connsiteX13" fmla="*/ 0 w 3207730"/>
              <a:gd name="connsiteY13" fmla="*/ 142701 h 2828031"/>
              <a:gd name="connsiteX14" fmla="*/ 82571 w 3207730"/>
              <a:gd name="connsiteY14" fmla="*/ 111939 h 2828031"/>
              <a:gd name="connsiteX15" fmla="*/ 1724694 w 3207730"/>
              <a:gd name="connsiteY15" fmla="*/ 218603 h 2828031"/>
              <a:gd name="connsiteX16" fmla="*/ 2950776 w 3207730"/>
              <a:gd name="connsiteY16" fmla="*/ 2043727 h 2828031"/>
              <a:gd name="connsiteX17" fmla="*/ 2954590 w 3207730"/>
              <a:gd name="connsiteY17" fmla="*/ 2182526 h 2828031"/>
              <a:gd name="connsiteX18" fmla="*/ 3207730 w 3207730"/>
              <a:gd name="connsiteY18" fmla="*/ 2182526 h 2828031"/>
              <a:gd name="connsiteX0" fmla="*/ 68276 w 3207730"/>
              <a:gd name="connsiteY0" fmla="*/ 868285 h 2828031"/>
              <a:gd name="connsiteX1" fmla="*/ 60718 w 3207730"/>
              <a:gd name="connsiteY1" fmla="*/ 873309 h 2828031"/>
              <a:gd name="connsiteX2" fmla="*/ 68276 w 3207730"/>
              <a:gd name="connsiteY2" fmla="*/ 868285 h 2828031"/>
              <a:gd name="connsiteX3" fmla="*/ 3207730 w 3207730"/>
              <a:gd name="connsiteY3" fmla="*/ 2182526 h 2828031"/>
              <a:gd name="connsiteX4" fmla="*/ 2611706 w 3207730"/>
              <a:gd name="connsiteY4" fmla="*/ 2828031 h 2828031"/>
              <a:gd name="connsiteX5" fmla="*/ 2020180 w 3207730"/>
              <a:gd name="connsiteY5" fmla="*/ 2182526 h 2828031"/>
              <a:gd name="connsiteX6" fmla="*/ 2264833 w 3207730"/>
              <a:gd name="connsiteY6" fmla="*/ 2182526 h 2828031"/>
              <a:gd name="connsiteX7" fmla="*/ 2252133 w 3207730"/>
              <a:gd name="connsiteY7" fmla="*/ 1981558 h 2828031"/>
              <a:gd name="connsiteX8" fmla="*/ 1423934 w 3207730"/>
              <a:gd name="connsiteY8" fmla="*/ 839042 h 2828031"/>
              <a:gd name="connsiteX9" fmla="*/ 400606 w 3207730"/>
              <a:gd name="connsiteY9" fmla="*/ 736597 h 2828031"/>
              <a:gd name="connsiteX10" fmla="*/ 286980 w 3207730"/>
              <a:gd name="connsiteY10" fmla="*/ 774463 h 2828031"/>
              <a:gd name="connsiteX11" fmla="*/ 453863 w 3207730"/>
              <a:gd name="connsiteY11" fmla="*/ 245131 h 2828031"/>
              <a:gd name="connsiteX12" fmla="*/ 0 w 3207730"/>
              <a:gd name="connsiteY12" fmla="*/ 142701 h 2828031"/>
              <a:gd name="connsiteX13" fmla="*/ 82571 w 3207730"/>
              <a:gd name="connsiteY13" fmla="*/ 111939 h 2828031"/>
              <a:gd name="connsiteX14" fmla="*/ 1724694 w 3207730"/>
              <a:gd name="connsiteY14" fmla="*/ 218603 h 2828031"/>
              <a:gd name="connsiteX15" fmla="*/ 2950776 w 3207730"/>
              <a:gd name="connsiteY15" fmla="*/ 2043727 h 2828031"/>
              <a:gd name="connsiteX16" fmla="*/ 2954590 w 3207730"/>
              <a:gd name="connsiteY16" fmla="*/ 2182526 h 2828031"/>
              <a:gd name="connsiteX17" fmla="*/ 3207730 w 3207730"/>
              <a:gd name="connsiteY17" fmla="*/ 2182526 h 2828031"/>
              <a:gd name="connsiteX0" fmla="*/ 3207730 w 3207730"/>
              <a:gd name="connsiteY0" fmla="*/ 2182526 h 2828031"/>
              <a:gd name="connsiteX1" fmla="*/ 2611706 w 3207730"/>
              <a:gd name="connsiteY1" fmla="*/ 2828031 h 2828031"/>
              <a:gd name="connsiteX2" fmla="*/ 2020180 w 3207730"/>
              <a:gd name="connsiteY2" fmla="*/ 2182526 h 2828031"/>
              <a:gd name="connsiteX3" fmla="*/ 2264833 w 3207730"/>
              <a:gd name="connsiteY3" fmla="*/ 2182526 h 2828031"/>
              <a:gd name="connsiteX4" fmla="*/ 2252133 w 3207730"/>
              <a:gd name="connsiteY4" fmla="*/ 1981558 h 2828031"/>
              <a:gd name="connsiteX5" fmla="*/ 1423934 w 3207730"/>
              <a:gd name="connsiteY5" fmla="*/ 839042 h 2828031"/>
              <a:gd name="connsiteX6" fmla="*/ 400606 w 3207730"/>
              <a:gd name="connsiteY6" fmla="*/ 736597 h 2828031"/>
              <a:gd name="connsiteX7" fmla="*/ 286980 w 3207730"/>
              <a:gd name="connsiteY7" fmla="*/ 774463 h 2828031"/>
              <a:gd name="connsiteX8" fmla="*/ 453863 w 3207730"/>
              <a:gd name="connsiteY8" fmla="*/ 245131 h 2828031"/>
              <a:gd name="connsiteX9" fmla="*/ 0 w 3207730"/>
              <a:gd name="connsiteY9" fmla="*/ 142701 h 2828031"/>
              <a:gd name="connsiteX10" fmla="*/ 82571 w 3207730"/>
              <a:gd name="connsiteY10" fmla="*/ 111939 h 2828031"/>
              <a:gd name="connsiteX11" fmla="*/ 1724694 w 3207730"/>
              <a:gd name="connsiteY11" fmla="*/ 218603 h 2828031"/>
              <a:gd name="connsiteX12" fmla="*/ 2950776 w 3207730"/>
              <a:gd name="connsiteY12" fmla="*/ 2043727 h 2828031"/>
              <a:gd name="connsiteX13" fmla="*/ 2954590 w 3207730"/>
              <a:gd name="connsiteY13" fmla="*/ 2182526 h 2828031"/>
              <a:gd name="connsiteX14" fmla="*/ 3207730 w 3207730"/>
              <a:gd name="connsiteY14" fmla="*/ 2182526 h 282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07730" h="2828031">
                <a:moveTo>
                  <a:pt x="3207730" y="2182526"/>
                </a:moveTo>
                <a:lnTo>
                  <a:pt x="2611706" y="2828031"/>
                </a:lnTo>
                <a:lnTo>
                  <a:pt x="2020180" y="2182526"/>
                </a:lnTo>
                <a:lnTo>
                  <a:pt x="2264833" y="2182526"/>
                </a:lnTo>
                <a:lnTo>
                  <a:pt x="2252133" y="1981558"/>
                </a:lnTo>
                <a:cubicBezTo>
                  <a:pt x="2185572" y="1490792"/>
                  <a:pt x="1877963" y="1059135"/>
                  <a:pt x="1423934" y="839042"/>
                </a:cubicBezTo>
                <a:cubicBezTo>
                  <a:pt x="1099627" y="681833"/>
                  <a:pt x="736859" y="650132"/>
                  <a:pt x="400606" y="736597"/>
                </a:cubicBezTo>
                <a:lnTo>
                  <a:pt x="286980" y="774463"/>
                </a:lnTo>
                <a:lnTo>
                  <a:pt x="453863" y="245131"/>
                </a:lnTo>
                <a:lnTo>
                  <a:pt x="0" y="142701"/>
                </a:lnTo>
                <a:lnTo>
                  <a:pt x="82571" y="111939"/>
                </a:lnTo>
                <a:cubicBezTo>
                  <a:pt x="613693" y="-64982"/>
                  <a:pt x="1203209" y="-34189"/>
                  <a:pt x="1724694" y="218603"/>
                </a:cubicBezTo>
                <a:cubicBezTo>
                  <a:pt x="2435810" y="563320"/>
                  <a:pt x="2901217" y="1263064"/>
                  <a:pt x="2950776" y="2043727"/>
                </a:cubicBezTo>
                <a:lnTo>
                  <a:pt x="2954590" y="2182526"/>
                </a:lnTo>
                <a:lnTo>
                  <a:pt x="3207730" y="2182526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  <a:miter lim="800000"/>
          </a:ln>
          <a:extLst/>
        </p:spPr>
        <p:txBody>
          <a:bodyPr vert="horz" wrap="square" lIns="91440" tIns="45720" rIns="91440" bIns="18288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73" name="TextBox 20"/>
          <p:cNvSpPr txBox="1"/>
          <p:nvPr/>
        </p:nvSpPr>
        <p:spPr>
          <a:xfrm>
            <a:off x="1747654" y="1802471"/>
            <a:ext cx="1036824" cy="42941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i="1" dirty="0"/>
              <a:t>d</a:t>
            </a:r>
            <a:r>
              <a:rPr lang="en-US" sz="2000" b="1" dirty="0"/>
              <a:t>(B) = 2</a:t>
            </a:r>
            <a:endParaRPr lang="en-US" sz="2000" dirty="0"/>
          </a:p>
        </p:txBody>
      </p:sp>
      <p:sp>
        <p:nvSpPr>
          <p:cNvPr id="79" name="Freeform 34"/>
          <p:cNvSpPr>
            <a:spLocks/>
          </p:cNvSpPr>
          <p:nvPr/>
        </p:nvSpPr>
        <p:spPr bwMode="auto">
          <a:xfrm flipH="1">
            <a:off x="9000000" y="1862387"/>
            <a:ext cx="1167482" cy="1327054"/>
          </a:xfrm>
          <a:custGeom>
            <a:avLst/>
            <a:gdLst>
              <a:gd name="connsiteX0" fmla="*/ 317017 w 3801349"/>
              <a:gd name="connsiteY0" fmla="*/ 270938 h 2828031"/>
              <a:gd name="connsiteX1" fmla="*/ 198720 w 3801349"/>
              <a:gd name="connsiteY1" fmla="*/ 343640 h 2828031"/>
              <a:gd name="connsiteX2" fmla="*/ 7595 w 3801349"/>
              <a:gd name="connsiteY2" fmla="*/ 490061 h 2828031"/>
              <a:gd name="connsiteX3" fmla="*/ 0 w 3801349"/>
              <a:gd name="connsiteY3" fmla="*/ 480600 h 2828031"/>
              <a:gd name="connsiteX4" fmla="*/ 257230 w 3801349"/>
              <a:gd name="connsiteY4" fmla="*/ 302751 h 2828031"/>
              <a:gd name="connsiteX5" fmla="*/ 316721 w 3801349"/>
              <a:gd name="connsiteY5" fmla="*/ 270425 h 2828031"/>
              <a:gd name="connsiteX6" fmla="*/ 662458 w 3801349"/>
              <a:gd name="connsiteY6" fmla="*/ 869260 h 2828031"/>
              <a:gd name="connsiteX7" fmla="*/ 654337 w 3801349"/>
              <a:gd name="connsiteY7" fmla="*/ 873309 h 2828031"/>
              <a:gd name="connsiteX8" fmla="*/ 661895 w 3801349"/>
              <a:gd name="connsiteY8" fmla="*/ 868285 h 2828031"/>
              <a:gd name="connsiteX9" fmla="*/ 3801349 w 3801349"/>
              <a:gd name="connsiteY9" fmla="*/ 2182526 h 2828031"/>
              <a:gd name="connsiteX10" fmla="*/ 3205325 w 3801349"/>
              <a:gd name="connsiteY10" fmla="*/ 2828031 h 2828031"/>
              <a:gd name="connsiteX11" fmla="*/ 2613799 w 3801349"/>
              <a:gd name="connsiteY11" fmla="*/ 2182526 h 2828031"/>
              <a:gd name="connsiteX12" fmla="*/ 2858452 w 3801349"/>
              <a:gd name="connsiteY12" fmla="*/ 2182526 h 2828031"/>
              <a:gd name="connsiteX13" fmla="*/ 2845752 w 3801349"/>
              <a:gd name="connsiteY13" fmla="*/ 1981558 h 2828031"/>
              <a:gd name="connsiteX14" fmla="*/ 2017553 w 3801349"/>
              <a:gd name="connsiteY14" fmla="*/ 839042 h 2828031"/>
              <a:gd name="connsiteX15" fmla="*/ 994225 w 3801349"/>
              <a:gd name="connsiteY15" fmla="*/ 736597 h 2828031"/>
              <a:gd name="connsiteX16" fmla="*/ 880599 w 3801349"/>
              <a:gd name="connsiteY16" fmla="*/ 774463 h 2828031"/>
              <a:gd name="connsiteX17" fmla="*/ 1047482 w 3801349"/>
              <a:gd name="connsiteY17" fmla="*/ 245131 h 2828031"/>
              <a:gd name="connsiteX18" fmla="*/ 593619 w 3801349"/>
              <a:gd name="connsiteY18" fmla="*/ 142701 h 2828031"/>
              <a:gd name="connsiteX19" fmla="*/ 676190 w 3801349"/>
              <a:gd name="connsiteY19" fmla="*/ 111939 h 2828031"/>
              <a:gd name="connsiteX20" fmla="*/ 2318313 w 3801349"/>
              <a:gd name="connsiteY20" fmla="*/ 218603 h 2828031"/>
              <a:gd name="connsiteX21" fmla="*/ 3544395 w 3801349"/>
              <a:gd name="connsiteY21" fmla="*/ 2043727 h 2828031"/>
              <a:gd name="connsiteX22" fmla="*/ 3548209 w 3801349"/>
              <a:gd name="connsiteY22" fmla="*/ 2182526 h 2828031"/>
              <a:gd name="connsiteX0" fmla="*/ 309422 w 3793754"/>
              <a:gd name="connsiteY0" fmla="*/ 270938 h 2828031"/>
              <a:gd name="connsiteX1" fmla="*/ 191125 w 3793754"/>
              <a:gd name="connsiteY1" fmla="*/ 343640 h 2828031"/>
              <a:gd name="connsiteX2" fmla="*/ 0 w 3793754"/>
              <a:gd name="connsiteY2" fmla="*/ 490061 h 2828031"/>
              <a:gd name="connsiteX3" fmla="*/ 249635 w 3793754"/>
              <a:gd name="connsiteY3" fmla="*/ 302751 h 2828031"/>
              <a:gd name="connsiteX4" fmla="*/ 309126 w 3793754"/>
              <a:gd name="connsiteY4" fmla="*/ 270425 h 2828031"/>
              <a:gd name="connsiteX5" fmla="*/ 309422 w 3793754"/>
              <a:gd name="connsiteY5" fmla="*/ 270938 h 2828031"/>
              <a:gd name="connsiteX6" fmla="*/ 654863 w 3793754"/>
              <a:gd name="connsiteY6" fmla="*/ 869260 h 2828031"/>
              <a:gd name="connsiteX7" fmla="*/ 646742 w 3793754"/>
              <a:gd name="connsiteY7" fmla="*/ 873309 h 2828031"/>
              <a:gd name="connsiteX8" fmla="*/ 654300 w 3793754"/>
              <a:gd name="connsiteY8" fmla="*/ 868285 h 2828031"/>
              <a:gd name="connsiteX9" fmla="*/ 654863 w 3793754"/>
              <a:gd name="connsiteY9" fmla="*/ 869260 h 2828031"/>
              <a:gd name="connsiteX10" fmla="*/ 3793754 w 3793754"/>
              <a:gd name="connsiteY10" fmla="*/ 2182526 h 2828031"/>
              <a:gd name="connsiteX11" fmla="*/ 3197730 w 3793754"/>
              <a:gd name="connsiteY11" fmla="*/ 2828031 h 2828031"/>
              <a:gd name="connsiteX12" fmla="*/ 2606204 w 3793754"/>
              <a:gd name="connsiteY12" fmla="*/ 2182526 h 2828031"/>
              <a:gd name="connsiteX13" fmla="*/ 2850857 w 3793754"/>
              <a:gd name="connsiteY13" fmla="*/ 2182526 h 2828031"/>
              <a:gd name="connsiteX14" fmla="*/ 2838157 w 3793754"/>
              <a:gd name="connsiteY14" fmla="*/ 1981558 h 2828031"/>
              <a:gd name="connsiteX15" fmla="*/ 2009958 w 3793754"/>
              <a:gd name="connsiteY15" fmla="*/ 839042 h 2828031"/>
              <a:gd name="connsiteX16" fmla="*/ 986630 w 3793754"/>
              <a:gd name="connsiteY16" fmla="*/ 736597 h 2828031"/>
              <a:gd name="connsiteX17" fmla="*/ 873004 w 3793754"/>
              <a:gd name="connsiteY17" fmla="*/ 774463 h 2828031"/>
              <a:gd name="connsiteX18" fmla="*/ 1039887 w 3793754"/>
              <a:gd name="connsiteY18" fmla="*/ 245131 h 2828031"/>
              <a:gd name="connsiteX19" fmla="*/ 586024 w 3793754"/>
              <a:gd name="connsiteY19" fmla="*/ 142701 h 2828031"/>
              <a:gd name="connsiteX20" fmla="*/ 668595 w 3793754"/>
              <a:gd name="connsiteY20" fmla="*/ 111939 h 2828031"/>
              <a:gd name="connsiteX21" fmla="*/ 2310718 w 3793754"/>
              <a:gd name="connsiteY21" fmla="*/ 218603 h 2828031"/>
              <a:gd name="connsiteX22" fmla="*/ 3536800 w 3793754"/>
              <a:gd name="connsiteY22" fmla="*/ 2043727 h 2828031"/>
              <a:gd name="connsiteX23" fmla="*/ 3540614 w 3793754"/>
              <a:gd name="connsiteY23" fmla="*/ 2182526 h 2828031"/>
              <a:gd name="connsiteX24" fmla="*/ 3793754 w 3793754"/>
              <a:gd name="connsiteY24" fmla="*/ 2182526 h 2828031"/>
              <a:gd name="connsiteX0" fmla="*/ 309422 w 3793754"/>
              <a:gd name="connsiteY0" fmla="*/ 270938 h 2828031"/>
              <a:gd name="connsiteX1" fmla="*/ 0 w 3793754"/>
              <a:gd name="connsiteY1" fmla="*/ 490061 h 2828031"/>
              <a:gd name="connsiteX2" fmla="*/ 249635 w 3793754"/>
              <a:gd name="connsiteY2" fmla="*/ 302751 h 2828031"/>
              <a:gd name="connsiteX3" fmla="*/ 309126 w 3793754"/>
              <a:gd name="connsiteY3" fmla="*/ 270425 h 2828031"/>
              <a:gd name="connsiteX4" fmla="*/ 309422 w 3793754"/>
              <a:gd name="connsiteY4" fmla="*/ 270938 h 2828031"/>
              <a:gd name="connsiteX5" fmla="*/ 654863 w 3793754"/>
              <a:gd name="connsiteY5" fmla="*/ 869260 h 2828031"/>
              <a:gd name="connsiteX6" fmla="*/ 646742 w 3793754"/>
              <a:gd name="connsiteY6" fmla="*/ 873309 h 2828031"/>
              <a:gd name="connsiteX7" fmla="*/ 654300 w 3793754"/>
              <a:gd name="connsiteY7" fmla="*/ 868285 h 2828031"/>
              <a:gd name="connsiteX8" fmla="*/ 654863 w 3793754"/>
              <a:gd name="connsiteY8" fmla="*/ 869260 h 2828031"/>
              <a:gd name="connsiteX9" fmla="*/ 3793754 w 3793754"/>
              <a:gd name="connsiteY9" fmla="*/ 2182526 h 2828031"/>
              <a:gd name="connsiteX10" fmla="*/ 3197730 w 3793754"/>
              <a:gd name="connsiteY10" fmla="*/ 2828031 h 2828031"/>
              <a:gd name="connsiteX11" fmla="*/ 2606204 w 3793754"/>
              <a:gd name="connsiteY11" fmla="*/ 2182526 h 2828031"/>
              <a:gd name="connsiteX12" fmla="*/ 2850857 w 3793754"/>
              <a:gd name="connsiteY12" fmla="*/ 2182526 h 2828031"/>
              <a:gd name="connsiteX13" fmla="*/ 2838157 w 3793754"/>
              <a:gd name="connsiteY13" fmla="*/ 1981558 h 2828031"/>
              <a:gd name="connsiteX14" fmla="*/ 2009958 w 3793754"/>
              <a:gd name="connsiteY14" fmla="*/ 839042 h 2828031"/>
              <a:gd name="connsiteX15" fmla="*/ 986630 w 3793754"/>
              <a:gd name="connsiteY15" fmla="*/ 736597 h 2828031"/>
              <a:gd name="connsiteX16" fmla="*/ 873004 w 3793754"/>
              <a:gd name="connsiteY16" fmla="*/ 774463 h 2828031"/>
              <a:gd name="connsiteX17" fmla="*/ 1039887 w 3793754"/>
              <a:gd name="connsiteY17" fmla="*/ 245131 h 2828031"/>
              <a:gd name="connsiteX18" fmla="*/ 586024 w 3793754"/>
              <a:gd name="connsiteY18" fmla="*/ 142701 h 2828031"/>
              <a:gd name="connsiteX19" fmla="*/ 668595 w 3793754"/>
              <a:gd name="connsiteY19" fmla="*/ 111939 h 2828031"/>
              <a:gd name="connsiteX20" fmla="*/ 2310718 w 3793754"/>
              <a:gd name="connsiteY20" fmla="*/ 218603 h 2828031"/>
              <a:gd name="connsiteX21" fmla="*/ 3536800 w 3793754"/>
              <a:gd name="connsiteY21" fmla="*/ 2043727 h 2828031"/>
              <a:gd name="connsiteX22" fmla="*/ 3540614 w 3793754"/>
              <a:gd name="connsiteY22" fmla="*/ 2182526 h 2828031"/>
              <a:gd name="connsiteX23" fmla="*/ 3793754 w 3793754"/>
              <a:gd name="connsiteY23" fmla="*/ 2182526 h 2828031"/>
              <a:gd name="connsiteX0" fmla="*/ 309126 w 3793754"/>
              <a:gd name="connsiteY0" fmla="*/ 270425 h 2828031"/>
              <a:gd name="connsiteX1" fmla="*/ 0 w 3793754"/>
              <a:gd name="connsiteY1" fmla="*/ 490061 h 2828031"/>
              <a:gd name="connsiteX2" fmla="*/ 249635 w 3793754"/>
              <a:gd name="connsiteY2" fmla="*/ 302751 h 2828031"/>
              <a:gd name="connsiteX3" fmla="*/ 309126 w 3793754"/>
              <a:gd name="connsiteY3" fmla="*/ 270425 h 2828031"/>
              <a:gd name="connsiteX4" fmla="*/ 654863 w 3793754"/>
              <a:gd name="connsiteY4" fmla="*/ 869260 h 2828031"/>
              <a:gd name="connsiteX5" fmla="*/ 646742 w 3793754"/>
              <a:gd name="connsiteY5" fmla="*/ 873309 h 2828031"/>
              <a:gd name="connsiteX6" fmla="*/ 654300 w 3793754"/>
              <a:gd name="connsiteY6" fmla="*/ 868285 h 2828031"/>
              <a:gd name="connsiteX7" fmla="*/ 654863 w 3793754"/>
              <a:gd name="connsiteY7" fmla="*/ 869260 h 2828031"/>
              <a:gd name="connsiteX8" fmla="*/ 3793754 w 3793754"/>
              <a:gd name="connsiteY8" fmla="*/ 2182526 h 2828031"/>
              <a:gd name="connsiteX9" fmla="*/ 3197730 w 3793754"/>
              <a:gd name="connsiteY9" fmla="*/ 2828031 h 2828031"/>
              <a:gd name="connsiteX10" fmla="*/ 2606204 w 3793754"/>
              <a:gd name="connsiteY10" fmla="*/ 2182526 h 2828031"/>
              <a:gd name="connsiteX11" fmla="*/ 2850857 w 3793754"/>
              <a:gd name="connsiteY11" fmla="*/ 2182526 h 2828031"/>
              <a:gd name="connsiteX12" fmla="*/ 2838157 w 3793754"/>
              <a:gd name="connsiteY12" fmla="*/ 1981558 h 2828031"/>
              <a:gd name="connsiteX13" fmla="*/ 2009958 w 3793754"/>
              <a:gd name="connsiteY13" fmla="*/ 839042 h 2828031"/>
              <a:gd name="connsiteX14" fmla="*/ 986630 w 3793754"/>
              <a:gd name="connsiteY14" fmla="*/ 736597 h 2828031"/>
              <a:gd name="connsiteX15" fmla="*/ 873004 w 3793754"/>
              <a:gd name="connsiteY15" fmla="*/ 774463 h 2828031"/>
              <a:gd name="connsiteX16" fmla="*/ 1039887 w 3793754"/>
              <a:gd name="connsiteY16" fmla="*/ 245131 h 2828031"/>
              <a:gd name="connsiteX17" fmla="*/ 586024 w 3793754"/>
              <a:gd name="connsiteY17" fmla="*/ 142701 h 2828031"/>
              <a:gd name="connsiteX18" fmla="*/ 668595 w 3793754"/>
              <a:gd name="connsiteY18" fmla="*/ 111939 h 2828031"/>
              <a:gd name="connsiteX19" fmla="*/ 2310718 w 3793754"/>
              <a:gd name="connsiteY19" fmla="*/ 218603 h 2828031"/>
              <a:gd name="connsiteX20" fmla="*/ 3536800 w 3793754"/>
              <a:gd name="connsiteY20" fmla="*/ 2043727 h 2828031"/>
              <a:gd name="connsiteX21" fmla="*/ 3540614 w 3793754"/>
              <a:gd name="connsiteY21" fmla="*/ 2182526 h 2828031"/>
              <a:gd name="connsiteX22" fmla="*/ 3793754 w 3793754"/>
              <a:gd name="connsiteY22" fmla="*/ 2182526 h 2828031"/>
              <a:gd name="connsiteX0" fmla="*/ 59491 w 3544119"/>
              <a:gd name="connsiteY0" fmla="*/ 270425 h 2828031"/>
              <a:gd name="connsiteX1" fmla="*/ 0 w 3544119"/>
              <a:gd name="connsiteY1" fmla="*/ 302751 h 2828031"/>
              <a:gd name="connsiteX2" fmla="*/ 59491 w 3544119"/>
              <a:gd name="connsiteY2" fmla="*/ 270425 h 2828031"/>
              <a:gd name="connsiteX3" fmla="*/ 405228 w 3544119"/>
              <a:gd name="connsiteY3" fmla="*/ 869260 h 2828031"/>
              <a:gd name="connsiteX4" fmla="*/ 397107 w 3544119"/>
              <a:gd name="connsiteY4" fmla="*/ 873309 h 2828031"/>
              <a:gd name="connsiteX5" fmla="*/ 404665 w 3544119"/>
              <a:gd name="connsiteY5" fmla="*/ 868285 h 2828031"/>
              <a:gd name="connsiteX6" fmla="*/ 405228 w 3544119"/>
              <a:gd name="connsiteY6" fmla="*/ 869260 h 2828031"/>
              <a:gd name="connsiteX7" fmla="*/ 3544119 w 3544119"/>
              <a:gd name="connsiteY7" fmla="*/ 2182526 h 2828031"/>
              <a:gd name="connsiteX8" fmla="*/ 2948095 w 3544119"/>
              <a:gd name="connsiteY8" fmla="*/ 2828031 h 2828031"/>
              <a:gd name="connsiteX9" fmla="*/ 2356569 w 3544119"/>
              <a:gd name="connsiteY9" fmla="*/ 2182526 h 2828031"/>
              <a:gd name="connsiteX10" fmla="*/ 2601222 w 3544119"/>
              <a:gd name="connsiteY10" fmla="*/ 2182526 h 2828031"/>
              <a:gd name="connsiteX11" fmla="*/ 2588522 w 3544119"/>
              <a:gd name="connsiteY11" fmla="*/ 1981558 h 2828031"/>
              <a:gd name="connsiteX12" fmla="*/ 1760323 w 3544119"/>
              <a:gd name="connsiteY12" fmla="*/ 839042 h 2828031"/>
              <a:gd name="connsiteX13" fmla="*/ 736995 w 3544119"/>
              <a:gd name="connsiteY13" fmla="*/ 736597 h 2828031"/>
              <a:gd name="connsiteX14" fmla="*/ 623369 w 3544119"/>
              <a:gd name="connsiteY14" fmla="*/ 774463 h 2828031"/>
              <a:gd name="connsiteX15" fmla="*/ 790252 w 3544119"/>
              <a:gd name="connsiteY15" fmla="*/ 245131 h 2828031"/>
              <a:gd name="connsiteX16" fmla="*/ 336389 w 3544119"/>
              <a:gd name="connsiteY16" fmla="*/ 142701 h 2828031"/>
              <a:gd name="connsiteX17" fmla="*/ 418960 w 3544119"/>
              <a:gd name="connsiteY17" fmla="*/ 111939 h 2828031"/>
              <a:gd name="connsiteX18" fmla="*/ 2061083 w 3544119"/>
              <a:gd name="connsiteY18" fmla="*/ 218603 h 2828031"/>
              <a:gd name="connsiteX19" fmla="*/ 3287165 w 3544119"/>
              <a:gd name="connsiteY19" fmla="*/ 2043727 h 2828031"/>
              <a:gd name="connsiteX20" fmla="*/ 3290979 w 3544119"/>
              <a:gd name="connsiteY20" fmla="*/ 2182526 h 2828031"/>
              <a:gd name="connsiteX21" fmla="*/ 3544119 w 3544119"/>
              <a:gd name="connsiteY21" fmla="*/ 2182526 h 2828031"/>
              <a:gd name="connsiteX0" fmla="*/ 68839 w 3207730"/>
              <a:gd name="connsiteY0" fmla="*/ 869260 h 2828031"/>
              <a:gd name="connsiteX1" fmla="*/ 60718 w 3207730"/>
              <a:gd name="connsiteY1" fmla="*/ 873309 h 2828031"/>
              <a:gd name="connsiteX2" fmla="*/ 68276 w 3207730"/>
              <a:gd name="connsiteY2" fmla="*/ 868285 h 2828031"/>
              <a:gd name="connsiteX3" fmla="*/ 68839 w 3207730"/>
              <a:gd name="connsiteY3" fmla="*/ 869260 h 2828031"/>
              <a:gd name="connsiteX4" fmla="*/ 3207730 w 3207730"/>
              <a:gd name="connsiteY4" fmla="*/ 2182526 h 2828031"/>
              <a:gd name="connsiteX5" fmla="*/ 2611706 w 3207730"/>
              <a:gd name="connsiteY5" fmla="*/ 2828031 h 2828031"/>
              <a:gd name="connsiteX6" fmla="*/ 2020180 w 3207730"/>
              <a:gd name="connsiteY6" fmla="*/ 2182526 h 2828031"/>
              <a:gd name="connsiteX7" fmla="*/ 2264833 w 3207730"/>
              <a:gd name="connsiteY7" fmla="*/ 2182526 h 2828031"/>
              <a:gd name="connsiteX8" fmla="*/ 2252133 w 3207730"/>
              <a:gd name="connsiteY8" fmla="*/ 1981558 h 2828031"/>
              <a:gd name="connsiteX9" fmla="*/ 1423934 w 3207730"/>
              <a:gd name="connsiteY9" fmla="*/ 839042 h 2828031"/>
              <a:gd name="connsiteX10" fmla="*/ 400606 w 3207730"/>
              <a:gd name="connsiteY10" fmla="*/ 736597 h 2828031"/>
              <a:gd name="connsiteX11" fmla="*/ 286980 w 3207730"/>
              <a:gd name="connsiteY11" fmla="*/ 774463 h 2828031"/>
              <a:gd name="connsiteX12" fmla="*/ 453863 w 3207730"/>
              <a:gd name="connsiteY12" fmla="*/ 245131 h 2828031"/>
              <a:gd name="connsiteX13" fmla="*/ 0 w 3207730"/>
              <a:gd name="connsiteY13" fmla="*/ 142701 h 2828031"/>
              <a:gd name="connsiteX14" fmla="*/ 82571 w 3207730"/>
              <a:gd name="connsiteY14" fmla="*/ 111939 h 2828031"/>
              <a:gd name="connsiteX15" fmla="*/ 1724694 w 3207730"/>
              <a:gd name="connsiteY15" fmla="*/ 218603 h 2828031"/>
              <a:gd name="connsiteX16" fmla="*/ 2950776 w 3207730"/>
              <a:gd name="connsiteY16" fmla="*/ 2043727 h 2828031"/>
              <a:gd name="connsiteX17" fmla="*/ 2954590 w 3207730"/>
              <a:gd name="connsiteY17" fmla="*/ 2182526 h 2828031"/>
              <a:gd name="connsiteX18" fmla="*/ 3207730 w 3207730"/>
              <a:gd name="connsiteY18" fmla="*/ 2182526 h 2828031"/>
              <a:gd name="connsiteX0" fmla="*/ 68276 w 3207730"/>
              <a:gd name="connsiteY0" fmla="*/ 868285 h 2828031"/>
              <a:gd name="connsiteX1" fmla="*/ 60718 w 3207730"/>
              <a:gd name="connsiteY1" fmla="*/ 873309 h 2828031"/>
              <a:gd name="connsiteX2" fmla="*/ 68276 w 3207730"/>
              <a:gd name="connsiteY2" fmla="*/ 868285 h 2828031"/>
              <a:gd name="connsiteX3" fmla="*/ 3207730 w 3207730"/>
              <a:gd name="connsiteY3" fmla="*/ 2182526 h 2828031"/>
              <a:gd name="connsiteX4" fmla="*/ 2611706 w 3207730"/>
              <a:gd name="connsiteY4" fmla="*/ 2828031 h 2828031"/>
              <a:gd name="connsiteX5" fmla="*/ 2020180 w 3207730"/>
              <a:gd name="connsiteY5" fmla="*/ 2182526 h 2828031"/>
              <a:gd name="connsiteX6" fmla="*/ 2264833 w 3207730"/>
              <a:gd name="connsiteY6" fmla="*/ 2182526 h 2828031"/>
              <a:gd name="connsiteX7" fmla="*/ 2252133 w 3207730"/>
              <a:gd name="connsiteY7" fmla="*/ 1981558 h 2828031"/>
              <a:gd name="connsiteX8" fmla="*/ 1423934 w 3207730"/>
              <a:gd name="connsiteY8" fmla="*/ 839042 h 2828031"/>
              <a:gd name="connsiteX9" fmla="*/ 400606 w 3207730"/>
              <a:gd name="connsiteY9" fmla="*/ 736597 h 2828031"/>
              <a:gd name="connsiteX10" fmla="*/ 286980 w 3207730"/>
              <a:gd name="connsiteY10" fmla="*/ 774463 h 2828031"/>
              <a:gd name="connsiteX11" fmla="*/ 453863 w 3207730"/>
              <a:gd name="connsiteY11" fmla="*/ 245131 h 2828031"/>
              <a:gd name="connsiteX12" fmla="*/ 0 w 3207730"/>
              <a:gd name="connsiteY12" fmla="*/ 142701 h 2828031"/>
              <a:gd name="connsiteX13" fmla="*/ 82571 w 3207730"/>
              <a:gd name="connsiteY13" fmla="*/ 111939 h 2828031"/>
              <a:gd name="connsiteX14" fmla="*/ 1724694 w 3207730"/>
              <a:gd name="connsiteY14" fmla="*/ 218603 h 2828031"/>
              <a:gd name="connsiteX15" fmla="*/ 2950776 w 3207730"/>
              <a:gd name="connsiteY15" fmla="*/ 2043727 h 2828031"/>
              <a:gd name="connsiteX16" fmla="*/ 2954590 w 3207730"/>
              <a:gd name="connsiteY16" fmla="*/ 2182526 h 2828031"/>
              <a:gd name="connsiteX17" fmla="*/ 3207730 w 3207730"/>
              <a:gd name="connsiteY17" fmla="*/ 2182526 h 2828031"/>
              <a:gd name="connsiteX0" fmla="*/ 3207730 w 3207730"/>
              <a:gd name="connsiteY0" fmla="*/ 2182526 h 2828031"/>
              <a:gd name="connsiteX1" fmla="*/ 2611706 w 3207730"/>
              <a:gd name="connsiteY1" fmla="*/ 2828031 h 2828031"/>
              <a:gd name="connsiteX2" fmla="*/ 2020180 w 3207730"/>
              <a:gd name="connsiteY2" fmla="*/ 2182526 h 2828031"/>
              <a:gd name="connsiteX3" fmla="*/ 2264833 w 3207730"/>
              <a:gd name="connsiteY3" fmla="*/ 2182526 h 2828031"/>
              <a:gd name="connsiteX4" fmla="*/ 2252133 w 3207730"/>
              <a:gd name="connsiteY4" fmla="*/ 1981558 h 2828031"/>
              <a:gd name="connsiteX5" fmla="*/ 1423934 w 3207730"/>
              <a:gd name="connsiteY5" fmla="*/ 839042 h 2828031"/>
              <a:gd name="connsiteX6" fmla="*/ 400606 w 3207730"/>
              <a:gd name="connsiteY6" fmla="*/ 736597 h 2828031"/>
              <a:gd name="connsiteX7" fmla="*/ 286980 w 3207730"/>
              <a:gd name="connsiteY7" fmla="*/ 774463 h 2828031"/>
              <a:gd name="connsiteX8" fmla="*/ 453863 w 3207730"/>
              <a:gd name="connsiteY8" fmla="*/ 245131 h 2828031"/>
              <a:gd name="connsiteX9" fmla="*/ 0 w 3207730"/>
              <a:gd name="connsiteY9" fmla="*/ 142701 h 2828031"/>
              <a:gd name="connsiteX10" fmla="*/ 82571 w 3207730"/>
              <a:gd name="connsiteY10" fmla="*/ 111939 h 2828031"/>
              <a:gd name="connsiteX11" fmla="*/ 1724694 w 3207730"/>
              <a:gd name="connsiteY11" fmla="*/ 218603 h 2828031"/>
              <a:gd name="connsiteX12" fmla="*/ 2950776 w 3207730"/>
              <a:gd name="connsiteY12" fmla="*/ 2043727 h 2828031"/>
              <a:gd name="connsiteX13" fmla="*/ 2954590 w 3207730"/>
              <a:gd name="connsiteY13" fmla="*/ 2182526 h 2828031"/>
              <a:gd name="connsiteX14" fmla="*/ 3207730 w 3207730"/>
              <a:gd name="connsiteY14" fmla="*/ 2182526 h 282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07730" h="2828031">
                <a:moveTo>
                  <a:pt x="3207730" y="2182526"/>
                </a:moveTo>
                <a:lnTo>
                  <a:pt x="2611706" y="2828031"/>
                </a:lnTo>
                <a:lnTo>
                  <a:pt x="2020180" y="2182526"/>
                </a:lnTo>
                <a:lnTo>
                  <a:pt x="2264833" y="2182526"/>
                </a:lnTo>
                <a:lnTo>
                  <a:pt x="2252133" y="1981558"/>
                </a:lnTo>
                <a:cubicBezTo>
                  <a:pt x="2185572" y="1490792"/>
                  <a:pt x="1877963" y="1059135"/>
                  <a:pt x="1423934" y="839042"/>
                </a:cubicBezTo>
                <a:cubicBezTo>
                  <a:pt x="1099627" y="681833"/>
                  <a:pt x="736859" y="650132"/>
                  <a:pt x="400606" y="736597"/>
                </a:cubicBezTo>
                <a:lnTo>
                  <a:pt x="286980" y="774463"/>
                </a:lnTo>
                <a:lnTo>
                  <a:pt x="453863" y="245131"/>
                </a:lnTo>
                <a:lnTo>
                  <a:pt x="0" y="142701"/>
                </a:lnTo>
                <a:lnTo>
                  <a:pt x="82571" y="111939"/>
                </a:lnTo>
                <a:cubicBezTo>
                  <a:pt x="613693" y="-64982"/>
                  <a:pt x="1203209" y="-34189"/>
                  <a:pt x="1724694" y="218603"/>
                </a:cubicBezTo>
                <a:cubicBezTo>
                  <a:pt x="2435810" y="563320"/>
                  <a:pt x="2901217" y="1263064"/>
                  <a:pt x="2950776" y="2043727"/>
                </a:cubicBezTo>
                <a:lnTo>
                  <a:pt x="2954590" y="2182526"/>
                </a:lnTo>
                <a:lnTo>
                  <a:pt x="3207730" y="2182526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  <a:miter lim="800000"/>
          </a:ln>
          <a:extLst/>
        </p:spPr>
        <p:txBody>
          <a:bodyPr vert="horz" wrap="square" lIns="91440" tIns="45720" rIns="91440" bIns="18288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0" name="TextBox 20"/>
          <p:cNvSpPr txBox="1"/>
          <p:nvPr/>
        </p:nvSpPr>
        <p:spPr>
          <a:xfrm>
            <a:off x="4589209" y="1482462"/>
            <a:ext cx="222174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i="1" dirty="0"/>
              <a:t>Request: d(B) = 3</a:t>
            </a:r>
            <a:endParaRPr lang="en-US" sz="2000" i="1" dirty="0"/>
          </a:p>
        </p:txBody>
      </p:sp>
      <p:sp>
        <p:nvSpPr>
          <p:cNvPr id="81" name="TextBox 20"/>
          <p:cNvSpPr txBox="1"/>
          <p:nvPr/>
        </p:nvSpPr>
        <p:spPr>
          <a:xfrm>
            <a:off x="9993537" y="1818277"/>
            <a:ext cx="162273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i="1"/>
              <a:t>Join: d(B)=5</a:t>
            </a:r>
            <a:endParaRPr lang="en-US" sz="2000" i="1" dirty="0"/>
          </a:p>
        </p:txBody>
      </p:sp>
      <p:sp>
        <p:nvSpPr>
          <p:cNvPr id="82" name="Notched Right Arrow 6"/>
          <p:cNvSpPr/>
          <p:nvPr/>
        </p:nvSpPr>
        <p:spPr>
          <a:xfrm rot="16200000" flipH="1">
            <a:off x="5062134" y="2280656"/>
            <a:ext cx="1261307" cy="582916"/>
          </a:xfrm>
          <a:prstGeom prst="notchedRightArrow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20"/>
          <p:cNvSpPr txBox="1"/>
          <p:nvPr/>
        </p:nvSpPr>
        <p:spPr>
          <a:xfrm>
            <a:off x="9993537" y="2151802"/>
            <a:ext cx="1622730" cy="42941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/>
              <a:t>DS</a:t>
            </a:r>
            <a:r>
              <a:rPr lang="en-US" sz="2000" b="1" i="1" dirty="0"/>
              <a:t>(v)=5</a:t>
            </a:r>
          </a:p>
        </p:txBody>
      </p:sp>
      <p:sp>
        <p:nvSpPr>
          <p:cNvPr id="84" name="TextBox 20"/>
          <p:cNvSpPr txBox="1"/>
          <p:nvPr/>
        </p:nvSpPr>
        <p:spPr>
          <a:xfrm>
            <a:off x="9993537" y="2402460"/>
            <a:ext cx="168191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/>
              <a:t> DE</a:t>
            </a:r>
            <a:r>
              <a:rPr lang="en-US" sz="2000" b="1" i="1" dirty="0"/>
              <a:t>(v)= </a:t>
            </a:r>
            <a:r>
              <a:rPr lang="en-US" sz="2000" dirty="0"/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28172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"/>
                            </p:stCondLst>
                            <p:childTnLst>
                              <p:par>
                                <p:cTn id="9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5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75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2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250"/>
                            </p:stCondLst>
                            <p:childTnLst>
                              <p:par>
                                <p:cTn id="1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2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750"/>
                            </p:stCondLst>
                            <p:childTnLst>
                              <p:par>
                                <p:cTn id="1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2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30" grpId="0" animBg="1"/>
      <p:bldP spid="31" grpId="0" animBg="1"/>
      <p:bldP spid="32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5" grpId="0" animBg="1"/>
      <p:bldP spid="56" grpId="0" animBg="1"/>
      <p:bldP spid="57" grpId="0" animBg="1"/>
      <p:bldP spid="64" grpId="0" animBg="1"/>
      <p:bldP spid="65" grpId="0" animBg="1"/>
      <p:bldP spid="67" grpId="0" animBg="1"/>
      <p:bldP spid="68" grpId="0" animBg="1"/>
      <p:bldP spid="70" grpId="0"/>
      <p:bldP spid="71" grpId="0"/>
      <p:bldP spid="72" grpId="0" animBg="1"/>
      <p:bldP spid="73" grpId="0"/>
      <p:bldP spid="79" grpId="0" animBg="1"/>
      <p:bldP spid="80" grpId="0"/>
      <p:bldP spid="81" grpId="0"/>
      <p:bldP spid="82" grpId="0" animBg="1"/>
      <p:bldP spid="83" grpId="0"/>
      <p:bldP spid="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/>
          <p:nvPr/>
        </p:nvCxnSpPr>
        <p:spPr>
          <a:xfrm>
            <a:off x="-1" y="3408658"/>
            <a:ext cx="12192001" cy="1292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3"/>
          <p:cNvSpPr/>
          <p:nvPr/>
        </p:nvSpPr>
        <p:spPr>
          <a:xfrm>
            <a:off x="96432" y="3255665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8" name="Oval 6"/>
          <p:cNvSpPr/>
          <p:nvPr/>
        </p:nvSpPr>
        <p:spPr>
          <a:xfrm>
            <a:off x="498865" y="3138657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30" name="Oval 3"/>
          <p:cNvSpPr/>
          <p:nvPr/>
        </p:nvSpPr>
        <p:spPr>
          <a:xfrm>
            <a:off x="1164655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1" name="Oval 3"/>
          <p:cNvSpPr/>
          <p:nvPr/>
        </p:nvSpPr>
        <p:spPr>
          <a:xfrm>
            <a:off x="1599248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2" name="Oval 3"/>
          <p:cNvSpPr/>
          <p:nvPr/>
        </p:nvSpPr>
        <p:spPr>
          <a:xfrm>
            <a:off x="2033841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7" name="Oval 6"/>
          <p:cNvSpPr/>
          <p:nvPr/>
        </p:nvSpPr>
        <p:spPr>
          <a:xfrm>
            <a:off x="2468434" y="3138656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38" name="Oval 3"/>
          <p:cNvSpPr/>
          <p:nvPr/>
        </p:nvSpPr>
        <p:spPr>
          <a:xfrm>
            <a:off x="3134224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39" name="Oval 3"/>
          <p:cNvSpPr/>
          <p:nvPr/>
        </p:nvSpPr>
        <p:spPr>
          <a:xfrm>
            <a:off x="3568817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1" name="Oval 3"/>
          <p:cNvSpPr/>
          <p:nvPr/>
        </p:nvSpPr>
        <p:spPr>
          <a:xfrm>
            <a:off x="4003410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2" name="Oval 6"/>
          <p:cNvSpPr/>
          <p:nvPr/>
        </p:nvSpPr>
        <p:spPr>
          <a:xfrm>
            <a:off x="4438003" y="3138656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43" name="Oval 3"/>
          <p:cNvSpPr/>
          <p:nvPr/>
        </p:nvSpPr>
        <p:spPr>
          <a:xfrm>
            <a:off x="5112487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4" name="Oval 3"/>
          <p:cNvSpPr/>
          <p:nvPr/>
        </p:nvSpPr>
        <p:spPr>
          <a:xfrm>
            <a:off x="5547080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5" name="Oval 3"/>
          <p:cNvSpPr/>
          <p:nvPr/>
        </p:nvSpPr>
        <p:spPr>
          <a:xfrm>
            <a:off x="5981673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6" name="Oval 6"/>
          <p:cNvSpPr/>
          <p:nvPr/>
        </p:nvSpPr>
        <p:spPr>
          <a:xfrm>
            <a:off x="6416266" y="3145208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47" name="Oval 3"/>
          <p:cNvSpPr/>
          <p:nvPr/>
        </p:nvSpPr>
        <p:spPr>
          <a:xfrm>
            <a:off x="7082056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8" name="Oval 3"/>
          <p:cNvSpPr/>
          <p:nvPr/>
        </p:nvSpPr>
        <p:spPr>
          <a:xfrm>
            <a:off x="7516649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49" name="Oval 3"/>
          <p:cNvSpPr/>
          <p:nvPr/>
        </p:nvSpPr>
        <p:spPr>
          <a:xfrm>
            <a:off x="7951242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0" name="Oval 6"/>
          <p:cNvSpPr/>
          <p:nvPr/>
        </p:nvSpPr>
        <p:spPr>
          <a:xfrm>
            <a:off x="8385835" y="3145208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55" name="Oval 3"/>
          <p:cNvSpPr/>
          <p:nvPr/>
        </p:nvSpPr>
        <p:spPr>
          <a:xfrm>
            <a:off x="9054428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6" name="Oval 3"/>
          <p:cNvSpPr/>
          <p:nvPr/>
        </p:nvSpPr>
        <p:spPr>
          <a:xfrm>
            <a:off x="9503514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7" name="Oval 3"/>
          <p:cNvSpPr/>
          <p:nvPr/>
        </p:nvSpPr>
        <p:spPr>
          <a:xfrm>
            <a:off x="9938107" y="3262216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4" name="Oval 6"/>
          <p:cNvSpPr/>
          <p:nvPr/>
        </p:nvSpPr>
        <p:spPr>
          <a:xfrm>
            <a:off x="10372700" y="3145208"/>
            <a:ext cx="540000" cy="540000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Open Sans" charset="0"/>
                <a:ea typeface="Open Sans" charset="0"/>
                <a:cs typeface="Open Sans" charset="0"/>
              </a:rPr>
              <a:t>..</a:t>
            </a:r>
          </a:p>
        </p:txBody>
      </p:sp>
      <p:sp>
        <p:nvSpPr>
          <p:cNvPr id="65" name="Oval 3"/>
          <p:cNvSpPr/>
          <p:nvPr/>
        </p:nvSpPr>
        <p:spPr>
          <a:xfrm>
            <a:off x="11041293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7" name="Oval 3"/>
          <p:cNvSpPr/>
          <p:nvPr/>
        </p:nvSpPr>
        <p:spPr>
          <a:xfrm>
            <a:off x="11475886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8" name="Oval 3"/>
          <p:cNvSpPr/>
          <p:nvPr/>
        </p:nvSpPr>
        <p:spPr>
          <a:xfrm>
            <a:off x="11910479" y="3255664"/>
            <a:ext cx="306000" cy="30598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2" name="Freeform 34"/>
          <p:cNvSpPr>
            <a:spLocks/>
          </p:cNvSpPr>
          <p:nvPr/>
        </p:nvSpPr>
        <p:spPr bwMode="auto">
          <a:xfrm flipH="1">
            <a:off x="6986514" y="1811459"/>
            <a:ext cx="1213222" cy="1367708"/>
          </a:xfrm>
          <a:custGeom>
            <a:avLst/>
            <a:gdLst>
              <a:gd name="connsiteX0" fmla="*/ 317017 w 3801349"/>
              <a:gd name="connsiteY0" fmla="*/ 270938 h 2828031"/>
              <a:gd name="connsiteX1" fmla="*/ 198720 w 3801349"/>
              <a:gd name="connsiteY1" fmla="*/ 343640 h 2828031"/>
              <a:gd name="connsiteX2" fmla="*/ 7595 w 3801349"/>
              <a:gd name="connsiteY2" fmla="*/ 490061 h 2828031"/>
              <a:gd name="connsiteX3" fmla="*/ 0 w 3801349"/>
              <a:gd name="connsiteY3" fmla="*/ 480600 h 2828031"/>
              <a:gd name="connsiteX4" fmla="*/ 257230 w 3801349"/>
              <a:gd name="connsiteY4" fmla="*/ 302751 h 2828031"/>
              <a:gd name="connsiteX5" fmla="*/ 316721 w 3801349"/>
              <a:gd name="connsiteY5" fmla="*/ 270425 h 2828031"/>
              <a:gd name="connsiteX6" fmla="*/ 662458 w 3801349"/>
              <a:gd name="connsiteY6" fmla="*/ 869260 h 2828031"/>
              <a:gd name="connsiteX7" fmla="*/ 654337 w 3801349"/>
              <a:gd name="connsiteY7" fmla="*/ 873309 h 2828031"/>
              <a:gd name="connsiteX8" fmla="*/ 661895 w 3801349"/>
              <a:gd name="connsiteY8" fmla="*/ 868285 h 2828031"/>
              <a:gd name="connsiteX9" fmla="*/ 3801349 w 3801349"/>
              <a:gd name="connsiteY9" fmla="*/ 2182526 h 2828031"/>
              <a:gd name="connsiteX10" fmla="*/ 3205325 w 3801349"/>
              <a:gd name="connsiteY10" fmla="*/ 2828031 h 2828031"/>
              <a:gd name="connsiteX11" fmla="*/ 2613799 w 3801349"/>
              <a:gd name="connsiteY11" fmla="*/ 2182526 h 2828031"/>
              <a:gd name="connsiteX12" fmla="*/ 2858452 w 3801349"/>
              <a:gd name="connsiteY12" fmla="*/ 2182526 h 2828031"/>
              <a:gd name="connsiteX13" fmla="*/ 2845752 w 3801349"/>
              <a:gd name="connsiteY13" fmla="*/ 1981558 h 2828031"/>
              <a:gd name="connsiteX14" fmla="*/ 2017553 w 3801349"/>
              <a:gd name="connsiteY14" fmla="*/ 839042 h 2828031"/>
              <a:gd name="connsiteX15" fmla="*/ 994225 w 3801349"/>
              <a:gd name="connsiteY15" fmla="*/ 736597 h 2828031"/>
              <a:gd name="connsiteX16" fmla="*/ 880599 w 3801349"/>
              <a:gd name="connsiteY16" fmla="*/ 774463 h 2828031"/>
              <a:gd name="connsiteX17" fmla="*/ 1047482 w 3801349"/>
              <a:gd name="connsiteY17" fmla="*/ 245131 h 2828031"/>
              <a:gd name="connsiteX18" fmla="*/ 593619 w 3801349"/>
              <a:gd name="connsiteY18" fmla="*/ 142701 h 2828031"/>
              <a:gd name="connsiteX19" fmla="*/ 676190 w 3801349"/>
              <a:gd name="connsiteY19" fmla="*/ 111939 h 2828031"/>
              <a:gd name="connsiteX20" fmla="*/ 2318313 w 3801349"/>
              <a:gd name="connsiteY20" fmla="*/ 218603 h 2828031"/>
              <a:gd name="connsiteX21" fmla="*/ 3544395 w 3801349"/>
              <a:gd name="connsiteY21" fmla="*/ 2043727 h 2828031"/>
              <a:gd name="connsiteX22" fmla="*/ 3548209 w 3801349"/>
              <a:gd name="connsiteY22" fmla="*/ 2182526 h 2828031"/>
              <a:gd name="connsiteX0" fmla="*/ 309422 w 3793754"/>
              <a:gd name="connsiteY0" fmla="*/ 270938 h 2828031"/>
              <a:gd name="connsiteX1" fmla="*/ 191125 w 3793754"/>
              <a:gd name="connsiteY1" fmla="*/ 343640 h 2828031"/>
              <a:gd name="connsiteX2" fmla="*/ 0 w 3793754"/>
              <a:gd name="connsiteY2" fmla="*/ 490061 h 2828031"/>
              <a:gd name="connsiteX3" fmla="*/ 249635 w 3793754"/>
              <a:gd name="connsiteY3" fmla="*/ 302751 h 2828031"/>
              <a:gd name="connsiteX4" fmla="*/ 309126 w 3793754"/>
              <a:gd name="connsiteY4" fmla="*/ 270425 h 2828031"/>
              <a:gd name="connsiteX5" fmla="*/ 309422 w 3793754"/>
              <a:gd name="connsiteY5" fmla="*/ 270938 h 2828031"/>
              <a:gd name="connsiteX6" fmla="*/ 654863 w 3793754"/>
              <a:gd name="connsiteY6" fmla="*/ 869260 h 2828031"/>
              <a:gd name="connsiteX7" fmla="*/ 646742 w 3793754"/>
              <a:gd name="connsiteY7" fmla="*/ 873309 h 2828031"/>
              <a:gd name="connsiteX8" fmla="*/ 654300 w 3793754"/>
              <a:gd name="connsiteY8" fmla="*/ 868285 h 2828031"/>
              <a:gd name="connsiteX9" fmla="*/ 654863 w 3793754"/>
              <a:gd name="connsiteY9" fmla="*/ 869260 h 2828031"/>
              <a:gd name="connsiteX10" fmla="*/ 3793754 w 3793754"/>
              <a:gd name="connsiteY10" fmla="*/ 2182526 h 2828031"/>
              <a:gd name="connsiteX11" fmla="*/ 3197730 w 3793754"/>
              <a:gd name="connsiteY11" fmla="*/ 2828031 h 2828031"/>
              <a:gd name="connsiteX12" fmla="*/ 2606204 w 3793754"/>
              <a:gd name="connsiteY12" fmla="*/ 2182526 h 2828031"/>
              <a:gd name="connsiteX13" fmla="*/ 2850857 w 3793754"/>
              <a:gd name="connsiteY13" fmla="*/ 2182526 h 2828031"/>
              <a:gd name="connsiteX14" fmla="*/ 2838157 w 3793754"/>
              <a:gd name="connsiteY14" fmla="*/ 1981558 h 2828031"/>
              <a:gd name="connsiteX15" fmla="*/ 2009958 w 3793754"/>
              <a:gd name="connsiteY15" fmla="*/ 839042 h 2828031"/>
              <a:gd name="connsiteX16" fmla="*/ 986630 w 3793754"/>
              <a:gd name="connsiteY16" fmla="*/ 736597 h 2828031"/>
              <a:gd name="connsiteX17" fmla="*/ 873004 w 3793754"/>
              <a:gd name="connsiteY17" fmla="*/ 774463 h 2828031"/>
              <a:gd name="connsiteX18" fmla="*/ 1039887 w 3793754"/>
              <a:gd name="connsiteY18" fmla="*/ 245131 h 2828031"/>
              <a:gd name="connsiteX19" fmla="*/ 586024 w 3793754"/>
              <a:gd name="connsiteY19" fmla="*/ 142701 h 2828031"/>
              <a:gd name="connsiteX20" fmla="*/ 668595 w 3793754"/>
              <a:gd name="connsiteY20" fmla="*/ 111939 h 2828031"/>
              <a:gd name="connsiteX21" fmla="*/ 2310718 w 3793754"/>
              <a:gd name="connsiteY21" fmla="*/ 218603 h 2828031"/>
              <a:gd name="connsiteX22" fmla="*/ 3536800 w 3793754"/>
              <a:gd name="connsiteY22" fmla="*/ 2043727 h 2828031"/>
              <a:gd name="connsiteX23" fmla="*/ 3540614 w 3793754"/>
              <a:gd name="connsiteY23" fmla="*/ 2182526 h 2828031"/>
              <a:gd name="connsiteX24" fmla="*/ 3793754 w 3793754"/>
              <a:gd name="connsiteY24" fmla="*/ 2182526 h 2828031"/>
              <a:gd name="connsiteX0" fmla="*/ 309422 w 3793754"/>
              <a:gd name="connsiteY0" fmla="*/ 270938 h 2828031"/>
              <a:gd name="connsiteX1" fmla="*/ 0 w 3793754"/>
              <a:gd name="connsiteY1" fmla="*/ 490061 h 2828031"/>
              <a:gd name="connsiteX2" fmla="*/ 249635 w 3793754"/>
              <a:gd name="connsiteY2" fmla="*/ 302751 h 2828031"/>
              <a:gd name="connsiteX3" fmla="*/ 309126 w 3793754"/>
              <a:gd name="connsiteY3" fmla="*/ 270425 h 2828031"/>
              <a:gd name="connsiteX4" fmla="*/ 309422 w 3793754"/>
              <a:gd name="connsiteY4" fmla="*/ 270938 h 2828031"/>
              <a:gd name="connsiteX5" fmla="*/ 654863 w 3793754"/>
              <a:gd name="connsiteY5" fmla="*/ 869260 h 2828031"/>
              <a:gd name="connsiteX6" fmla="*/ 646742 w 3793754"/>
              <a:gd name="connsiteY6" fmla="*/ 873309 h 2828031"/>
              <a:gd name="connsiteX7" fmla="*/ 654300 w 3793754"/>
              <a:gd name="connsiteY7" fmla="*/ 868285 h 2828031"/>
              <a:gd name="connsiteX8" fmla="*/ 654863 w 3793754"/>
              <a:gd name="connsiteY8" fmla="*/ 869260 h 2828031"/>
              <a:gd name="connsiteX9" fmla="*/ 3793754 w 3793754"/>
              <a:gd name="connsiteY9" fmla="*/ 2182526 h 2828031"/>
              <a:gd name="connsiteX10" fmla="*/ 3197730 w 3793754"/>
              <a:gd name="connsiteY10" fmla="*/ 2828031 h 2828031"/>
              <a:gd name="connsiteX11" fmla="*/ 2606204 w 3793754"/>
              <a:gd name="connsiteY11" fmla="*/ 2182526 h 2828031"/>
              <a:gd name="connsiteX12" fmla="*/ 2850857 w 3793754"/>
              <a:gd name="connsiteY12" fmla="*/ 2182526 h 2828031"/>
              <a:gd name="connsiteX13" fmla="*/ 2838157 w 3793754"/>
              <a:gd name="connsiteY13" fmla="*/ 1981558 h 2828031"/>
              <a:gd name="connsiteX14" fmla="*/ 2009958 w 3793754"/>
              <a:gd name="connsiteY14" fmla="*/ 839042 h 2828031"/>
              <a:gd name="connsiteX15" fmla="*/ 986630 w 3793754"/>
              <a:gd name="connsiteY15" fmla="*/ 736597 h 2828031"/>
              <a:gd name="connsiteX16" fmla="*/ 873004 w 3793754"/>
              <a:gd name="connsiteY16" fmla="*/ 774463 h 2828031"/>
              <a:gd name="connsiteX17" fmla="*/ 1039887 w 3793754"/>
              <a:gd name="connsiteY17" fmla="*/ 245131 h 2828031"/>
              <a:gd name="connsiteX18" fmla="*/ 586024 w 3793754"/>
              <a:gd name="connsiteY18" fmla="*/ 142701 h 2828031"/>
              <a:gd name="connsiteX19" fmla="*/ 668595 w 3793754"/>
              <a:gd name="connsiteY19" fmla="*/ 111939 h 2828031"/>
              <a:gd name="connsiteX20" fmla="*/ 2310718 w 3793754"/>
              <a:gd name="connsiteY20" fmla="*/ 218603 h 2828031"/>
              <a:gd name="connsiteX21" fmla="*/ 3536800 w 3793754"/>
              <a:gd name="connsiteY21" fmla="*/ 2043727 h 2828031"/>
              <a:gd name="connsiteX22" fmla="*/ 3540614 w 3793754"/>
              <a:gd name="connsiteY22" fmla="*/ 2182526 h 2828031"/>
              <a:gd name="connsiteX23" fmla="*/ 3793754 w 3793754"/>
              <a:gd name="connsiteY23" fmla="*/ 2182526 h 2828031"/>
              <a:gd name="connsiteX0" fmla="*/ 309126 w 3793754"/>
              <a:gd name="connsiteY0" fmla="*/ 270425 h 2828031"/>
              <a:gd name="connsiteX1" fmla="*/ 0 w 3793754"/>
              <a:gd name="connsiteY1" fmla="*/ 490061 h 2828031"/>
              <a:gd name="connsiteX2" fmla="*/ 249635 w 3793754"/>
              <a:gd name="connsiteY2" fmla="*/ 302751 h 2828031"/>
              <a:gd name="connsiteX3" fmla="*/ 309126 w 3793754"/>
              <a:gd name="connsiteY3" fmla="*/ 270425 h 2828031"/>
              <a:gd name="connsiteX4" fmla="*/ 654863 w 3793754"/>
              <a:gd name="connsiteY4" fmla="*/ 869260 h 2828031"/>
              <a:gd name="connsiteX5" fmla="*/ 646742 w 3793754"/>
              <a:gd name="connsiteY5" fmla="*/ 873309 h 2828031"/>
              <a:gd name="connsiteX6" fmla="*/ 654300 w 3793754"/>
              <a:gd name="connsiteY6" fmla="*/ 868285 h 2828031"/>
              <a:gd name="connsiteX7" fmla="*/ 654863 w 3793754"/>
              <a:gd name="connsiteY7" fmla="*/ 869260 h 2828031"/>
              <a:gd name="connsiteX8" fmla="*/ 3793754 w 3793754"/>
              <a:gd name="connsiteY8" fmla="*/ 2182526 h 2828031"/>
              <a:gd name="connsiteX9" fmla="*/ 3197730 w 3793754"/>
              <a:gd name="connsiteY9" fmla="*/ 2828031 h 2828031"/>
              <a:gd name="connsiteX10" fmla="*/ 2606204 w 3793754"/>
              <a:gd name="connsiteY10" fmla="*/ 2182526 h 2828031"/>
              <a:gd name="connsiteX11" fmla="*/ 2850857 w 3793754"/>
              <a:gd name="connsiteY11" fmla="*/ 2182526 h 2828031"/>
              <a:gd name="connsiteX12" fmla="*/ 2838157 w 3793754"/>
              <a:gd name="connsiteY12" fmla="*/ 1981558 h 2828031"/>
              <a:gd name="connsiteX13" fmla="*/ 2009958 w 3793754"/>
              <a:gd name="connsiteY13" fmla="*/ 839042 h 2828031"/>
              <a:gd name="connsiteX14" fmla="*/ 986630 w 3793754"/>
              <a:gd name="connsiteY14" fmla="*/ 736597 h 2828031"/>
              <a:gd name="connsiteX15" fmla="*/ 873004 w 3793754"/>
              <a:gd name="connsiteY15" fmla="*/ 774463 h 2828031"/>
              <a:gd name="connsiteX16" fmla="*/ 1039887 w 3793754"/>
              <a:gd name="connsiteY16" fmla="*/ 245131 h 2828031"/>
              <a:gd name="connsiteX17" fmla="*/ 586024 w 3793754"/>
              <a:gd name="connsiteY17" fmla="*/ 142701 h 2828031"/>
              <a:gd name="connsiteX18" fmla="*/ 668595 w 3793754"/>
              <a:gd name="connsiteY18" fmla="*/ 111939 h 2828031"/>
              <a:gd name="connsiteX19" fmla="*/ 2310718 w 3793754"/>
              <a:gd name="connsiteY19" fmla="*/ 218603 h 2828031"/>
              <a:gd name="connsiteX20" fmla="*/ 3536800 w 3793754"/>
              <a:gd name="connsiteY20" fmla="*/ 2043727 h 2828031"/>
              <a:gd name="connsiteX21" fmla="*/ 3540614 w 3793754"/>
              <a:gd name="connsiteY21" fmla="*/ 2182526 h 2828031"/>
              <a:gd name="connsiteX22" fmla="*/ 3793754 w 3793754"/>
              <a:gd name="connsiteY22" fmla="*/ 2182526 h 2828031"/>
              <a:gd name="connsiteX0" fmla="*/ 59491 w 3544119"/>
              <a:gd name="connsiteY0" fmla="*/ 270425 h 2828031"/>
              <a:gd name="connsiteX1" fmla="*/ 0 w 3544119"/>
              <a:gd name="connsiteY1" fmla="*/ 302751 h 2828031"/>
              <a:gd name="connsiteX2" fmla="*/ 59491 w 3544119"/>
              <a:gd name="connsiteY2" fmla="*/ 270425 h 2828031"/>
              <a:gd name="connsiteX3" fmla="*/ 405228 w 3544119"/>
              <a:gd name="connsiteY3" fmla="*/ 869260 h 2828031"/>
              <a:gd name="connsiteX4" fmla="*/ 397107 w 3544119"/>
              <a:gd name="connsiteY4" fmla="*/ 873309 h 2828031"/>
              <a:gd name="connsiteX5" fmla="*/ 404665 w 3544119"/>
              <a:gd name="connsiteY5" fmla="*/ 868285 h 2828031"/>
              <a:gd name="connsiteX6" fmla="*/ 405228 w 3544119"/>
              <a:gd name="connsiteY6" fmla="*/ 869260 h 2828031"/>
              <a:gd name="connsiteX7" fmla="*/ 3544119 w 3544119"/>
              <a:gd name="connsiteY7" fmla="*/ 2182526 h 2828031"/>
              <a:gd name="connsiteX8" fmla="*/ 2948095 w 3544119"/>
              <a:gd name="connsiteY8" fmla="*/ 2828031 h 2828031"/>
              <a:gd name="connsiteX9" fmla="*/ 2356569 w 3544119"/>
              <a:gd name="connsiteY9" fmla="*/ 2182526 h 2828031"/>
              <a:gd name="connsiteX10" fmla="*/ 2601222 w 3544119"/>
              <a:gd name="connsiteY10" fmla="*/ 2182526 h 2828031"/>
              <a:gd name="connsiteX11" fmla="*/ 2588522 w 3544119"/>
              <a:gd name="connsiteY11" fmla="*/ 1981558 h 2828031"/>
              <a:gd name="connsiteX12" fmla="*/ 1760323 w 3544119"/>
              <a:gd name="connsiteY12" fmla="*/ 839042 h 2828031"/>
              <a:gd name="connsiteX13" fmla="*/ 736995 w 3544119"/>
              <a:gd name="connsiteY13" fmla="*/ 736597 h 2828031"/>
              <a:gd name="connsiteX14" fmla="*/ 623369 w 3544119"/>
              <a:gd name="connsiteY14" fmla="*/ 774463 h 2828031"/>
              <a:gd name="connsiteX15" fmla="*/ 790252 w 3544119"/>
              <a:gd name="connsiteY15" fmla="*/ 245131 h 2828031"/>
              <a:gd name="connsiteX16" fmla="*/ 336389 w 3544119"/>
              <a:gd name="connsiteY16" fmla="*/ 142701 h 2828031"/>
              <a:gd name="connsiteX17" fmla="*/ 418960 w 3544119"/>
              <a:gd name="connsiteY17" fmla="*/ 111939 h 2828031"/>
              <a:gd name="connsiteX18" fmla="*/ 2061083 w 3544119"/>
              <a:gd name="connsiteY18" fmla="*/ 218603 h 2828031"/>
              <a:gd name="connsiteX19" fmla="*/ 3287165 w 3544119"/>
              <a:gd name="connsiteY19" fmla="*/ 2043727 h 2828031"/>
              <a:gd name="connsiteX20" fmla="*/ 3290979 w 3544119"/>
              <a:gd name="connsiteY20" fmla="*/ 2182526 h 2828031"/>
              <a:gd name="connsiteX21" fmla="*/ 3544119 w 3544119"/>
              <a:gd name="connsiteY21" fmla="*/ 2182526 h 2828031"/>
              <a:gd name="connsiteX0" fmla="*/ 68839 w 3207730"/>
              <a:gd name="connsiteY0" fmla="*/ 869260 h 2828031"/>
              <a:gd name="connsiteX1" fmla="*/ 60718 w 3207730"/>
              <a:gd name="connsiteY1" fmla="*/ 873309 h 2828031"/>
              <a:gd name="connsiteX2" fmla="*/ 68276 w 3207730"/>
              <a:gd name="connsiteY2" fmla="*/ 868285 h 2828031"/>
              <a:gd name="connsiteX3" fmla="*/ 68839 w 3207730"/>
              <a:gd name="connsiteY3" fmla="*/ 869260 h 2828031"/>
              <a:gd name="connsiteX4" fmla="*/ 3207730 w 3207730"/>
              <a:gd name="connsiteY4" fmla="*/ 2182526 h 2828031"/>
              <a:gd name="connsiteX5" fmla="*/ 2611706 w 3207730"/>
              <a:gd name="connsiteY5" fmla="*/ 2828031 h 2828031"/>
              <a:gd name="connsiteX6" fmla="*/ 2020180 w 3207730"/>
              <a:gd name="connsiteY6" fmla="*/ 2182526 h 2828031"/>
              <a:gd name="connsiteX7" fmla="*/ 2264833 w 3207730"/>
              <a:gd name="connsiteY7" fmla="*/ 2182526 h 2828031"/>
              <a:gd name="connsiteX8" fmla="*/ 2252133 w 3207730"/>
              <a:gd name="connsiteY8" fmla="*/ 1981558 h 2828031"/>
              <a:gd name="connsiteX9" fmla="*/ 1423934 w 3207730"/>
              <a:gd name="connsiteY9" fmla="*/ 839042 h 2828031"/>
              <a:gd name="connsiteX10" fmla="*/ 400606 w 3207730"/>
              <a:gd name="connsiteY10" fmla="*/ 736597 h 2828031"/>
              <a:gd name="connsiteX11" fmla="*/ 286980 w 3207730"/>
              <a:gd name="connsiteY11" fmla="*/ 774463 h 2828031"/>
              <a:gd name="connsiteX12" fmla="*/ 453863 w 3207730"/>
              <a:gd name="connsiteY12" fmla="*/ 245131 h 2828031"/>
              <a:gd name="connsiteX13" fmla="*/ 0 w 3207730"/>
              <a:gd name="connsiteY13" fmla="*/ 142701 h 2828031"/>
              <a:gd name="connsiteX14" fmla="*/ 82571 w 3207730"/>
              <a:gd name="connsiteY14" fmla="*/ 111939 h 2828031"/>
              <a:gd name="connsiteX15" fmla="*/ 1724694 w 3207730"/>
              <a:gd name="connsiteY15" fmla="*/ 218603 h 2828031"/>
              <a:gd name="connsiteX16" fmla="*/ 2950776 w 3207730"/>
              <a:gd name="connsiteY16" fmla="*/ 2043727 h 2828031"/>
              <a:gd name="connsiteX17" fmla="*/ 2954590 w 3207730"/>
              <a:gd name="connsiteY17" fmla="*/ 2182526 h 2828031"/>
              <a:gd name="connsiteX18" fmla="*/ 3207730 w 3207730"/>
              <a:gd name="connsiteY18" fmla="*/ 2182526 h 2828031"/>
              <a:gd name="connsiteX0" fmla="*/ 68276 w 3207730"/>
              <a:gd name="connsiteY0" fmla="*/ 868285 h 2828031"/>
              <a:gd name="connsiteX1" fmla="*/ 60718 w 3207730"/>
              <a:gd name="connsiteY1" fmla="*/ 873309 h 2828031"/>
              <a:gd name="connsiteX2" fmla="*/ 68276 w 3207730"/>
              <a:gd name="connsiteY2" fmla="*/ 868285 h 2828031"/>
              <a:gd name="connsiteX3" fmla="*/ 3207730 w 3207730"/>
              <a:gd name="connsiteY3" fmla="*/ 2182526 h 2828031"/>
              <a:gd name="connsiteX4" fmla="*/ 2611706 w 3207730"/>
              <a:gd name="connsiteY4" fmla="*/ 2828031 h 2828031"/>
              <a:gd name="connsiteX5" fmla="*/ 2020180 w 3207730"/>
              <a:gd name="connsiteY5" fmla="*/ 2182526 h 2828031"/>
              <a:gd name="connsiteX6" fmla="*/ 2264833 w 3207730"/>
              <a:gd name="connsiteY6" fmla="*/ 2182526 h 2828031"/>
              <a:gd name="connsiteX7" fmla="*/ 2252133 w 3207730"/>
              <a:gd name="connsiteY7" fmla="*/ 1981558 h 2828031"/>
              <a:gd name="connsiteX8" fmla="*/ 1423934 w 3207730"/>
              <a:gd name="connsiteY8" fmla="*/ 839042 h 2828031"/>
              <a:gd name="connsiteX9" fmla="*/ 400606 w 3207730"/>
              <a:gd name="connsiteY9" fmla="*/ 736597 h 2828031"/>
              <a:gd name="connsiteX10" fmla="*/ 286980 w 3207730"/>
              <a:gd name="connsiteY10" fmla="*/ 774463 h 2828031"/>
              <a:gd name="connsiteX11" fmla="*/ 453863 w 3207730"/>
              <a:gd name="connsiteY11" fmla="*/ 245131 h 2828031"/>
              <a:gd name="connsiteX12" fmla="*/ 0 w 3207730"/>
              <a:gd name="connsiteY12" fmla="*/ 142701 h 2828031"/>
              <a:gd name="connsiteX13" fmla="*/ 82571 w 3207730"/>
              <a:gd name="connsiteY13" fmla="*/ 111939 h 2828031"/>
              <a:gd name="connsiteX14" fmla="*/ 1724694 w 3207730"/>
              <a:gd name="connsiteY14" fmla="*/ 218603 h 2828031"/>
              <a:gd name="connsiteX15" fmla="*/ 2950776 w 3207730"/>
              <a:gd name="connsiteY15" fmla="*/ 2043727 h 2828031"/>
              <a:gd name="connsiteX16" fmla="*/ 2954590 w 3207730"/>
              <a:gd name="connsiteY16" fmla="*/ 2182526 h 2828031"/>
              <a:gd name="connsiteX17" fmla="*/ 3207730 w 3207730"/>
              <a:gd name="connsiteY17" fmla="*/ 2182526 h 2828031"/>
              <a:gd name="connsiteX0" fmla="*/ 3207730 w 3207730"/>
              <a:gd name="connsiteY0" fmla="*/ 2182526 h 2828031"/>
              <a:gd name="connsiteX1" fmla="*/ 2611706 w 3207730"/>
              <a:gd name="connsiteY1" fmla="*/ 2828031 h 2828031"/>
              <a:gd name="connsiteX2" fmla="*/ 2020180 w 3207730"/>
              <a:gd name="connsiteY2" fmla="*/ 2182526 h 2828031"/>
              <a:gd name="connsiteX3" fmla="*/ 2264833 w 3207730"/>
              <a:gd name="connsiteY3" fmla="*/ 2182526 h 2828031"/>
              <a:gd name="connsiteX4" fmla="*/ 2252133 w 3207730"/>
              <a:gd name="connsiteY4" fmla="*/ 1981558 h 2828031"/>
              <a:gd name="connsiteX5" fmla="*/ 1423934 w 3207730"/>
              <a:gd name="connsiteY5" fmla="*/ 839042 h 2828031"/>
              <a:gd name="connsiteX6" fmla="*/ 400606 w 3207730"/>
              <a:gd name="connsiteY6" fmla="*/ 736597 h 2828031"/>
              <a:gd name="connsiteX7" fmla="*/ 286980 w 3207730"/>
              <a:gd name="connsiteY7" fmla="*/ 774463 h 2828031"/>
              <a:gd name="connsiteX8" fmla="*/ 453863 w 3207730"/>
              <a:gd name="connsiteY8" fmla="*/ 245131 h 2828031"/>
              <a:gd name="connsiteX9" fmla="*/ 0 w 3207730"/>
              <a:gd name="connsiteY9" fmla="*/ 142701 h 2828031"/>
              <a:gd name="connsiteX10" fmla="*/ 82571 w 3207730"/>
              <a:gd name="connsiteY10" fmla="*/ 111939 h 2828031"/>
              <a:gd name="connsiteX11" fmla="*/ 1724694 w 3207730"/>
              <a:gd name="connsiteY11" fmla="*/ 218603 h 2828031"/>
              <a:gd name="connsiteX12" fmla="*/ 2950776 w 3207730"/>
              <a:gd name="connsiteY12" fmla="*/ 2043727 h 2828031"/>
              <a:gd name="connsiteX13" fmla="*/ 2954590 w 3207730"/>
              <a:gd name="connsiteY13" fmla="*/ 2182526 h 2828031"/>
              <a:gd name="connsiteX14" fmla="*/ 3207730 w 3207730"/>
              <a:gd name="connsiteY14" fmla="*/ 2182526 h 282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07730" h="2828031">
                <a:moveTo>
                  <a:pt x="3207730" y="2182526"/>
                </a:moveTo>
                <a:lnTo>
                  <a:pt x="2611706" y="2828031"/>
                </a:lnTo>
                <a:lnTo>
                  <a:pt x="2020180" y="2182526"/>
                </a:lnTo>
                <a:lnTo>
                  <a:pt x="2264833" y="2182526"/>
                </a:lnTo>
                <a:lnTo>
                  <a:pt x="2252133" y="1981558"/>
                </a:lnTo>
                <a:cubicBezTo>
                  <a:pt x="2185572" y="1490792"/>
                  <a:pt x="1877963" y="1059135"/>
                  <a:pt x="1423934" y="839042"/>
                </a:cubicBezTo>
                <a:cubicBezTo>
                  <a:pt x="1099627" y="681833"/>
                  <a:pt x="736859" y="650132"/>
                  <a:pt x="400606" y="736597"/>
                </a:cubicBezTo>
                <a:lnTo>
                  <a:pt x="286980" y="774463"/>
                </a:lnTo>
                <a:lnTo>
                  <a:pt x="453863" y="245131"/>
                </a:lnTo>
                <a:lnTo>
                  <a:pt x="0" y="142701"/>
                </a:lnTo>
                <a:lnTo>
                  <a:pt x="82571" y="111939"/>
                </a:lnTo>
                <a:cubicBezTo>
                  <a:pt x="613693" y="-64982"/>
                  <a:pt x="1203209" y="-34189"/>
                  <a:pt x="1724694" y="218603"/>
                </a:cubicBezTo>
                <a:cubicBezTo>
                  <a:pt x="2435810" y="563320"/>
                  <a:pt x="2901217" y="1263064"/>
                  <a:pt x="2950776" y="2043727"/>
                </a:cubicBezTo>
                <a:lnTo>
                  <a:pt x="2954590" y="2182526"/>
                </a:lnTo>
                <a:lnTo>
                  <a:pt x="3207730" y="2182526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  <a:miter lim="800000"/>
          </a:ln>
          <a:extLst/>
        </p:spPr>
        <p:txBody>
          <a:bodyPr vert="horz" wrap="square" lIns="91440" tIns="45720" rIns="91440" bIns="18288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0" name="TextBox 20"/>
          <p:cNvSpPr txBox="1"/>
          <p:nvPr/>
        </p:nvSpPr>
        <p:spPr>
          <a:xfrm>
            <a:off x="2133125" y="1445671"/>
            <a:ext cx="2221741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i="1" dirty="0"/>
              <a:t>Request: d(B) = 21</a:t>
            </a:r>
            <a:endParaRPr lang="en-US" sz="2000" i="1" dirty="0"/>
          </a:p>
        </p:txBody>
      </p:sp>
      <p:sp>
        <p:nvSpPr>
          <p:cNvPr id="81" name="TextBox 20"/>
          <p:cNvSpPr txBox="1"/>
          <p:nvPr/>
        </p:nvSpPr>
        <p:spPr>
          <a:xfrm>
            <a:off x="8104242" y="1753272"/>
            <a:ext cx="1622730" cy="42941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i="1" dirty="0"/>
              <a:t>DE(v) = 23</a:t>
            </a:r>
            <a:endParaRPr lang="en-US" sz="2000" i="1" dirty="0"/>
          </a:p>
        </p:txBody>
      </p:sp>
      <p:sp>
        <p:nvSpPr>
          <p:cNvPr id="82" name="Notched Right Arrow 6"/>
          <p:cNvSpPr/>
          <p:nvPr/>
        </p:nvSpPr>
        <p:spPr>
          <a:xfrm rot="16200000" flipH="1">
            <a:off x="2656570" y="2257055"/>
            <a:ext cx="1261307" cy="582916"/>
          </a:xfrm>
          <a:prstGeom prst="notchedRightArrow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100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8" grpId="0" animBg="1"/>
      <p:bldP spid="30" grpId="0" animBg="1"/>
      <p:bldP spid="31" grpId="0" animBg="1"/>
      <p:bldP spid="32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5" grpId="0" animBg="1"/>
      <p:bldP spid="56" grpId="0" animBg="1"/>
      <p:bldP spid="57" grpId="0" animBg="1"/>
      <p:bldP spid="64" grpId="0" animBg="1"/>
      <p:bldP spid="65" grpId="0" animBg="1"/>
      <p:bldP spid="67" grpId="0" animBg="1"/>
      <p:bldP spid="68" grpId="0" animBg="1"/>
      <p:bldP spid="72" grpId="0" animBg="1"/>
      <p:bldP spid="80" grpId="0"/>
      <p:bldP spid="81" grpId="0"/>
      <p:bldP spid="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0700" y="4653581"/>
            <a:ext cx="861060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dirty="0" err="1"/>
              <a:t>Ethereum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 </a:t>
            </a:r>
            <a:r>
              <a:rPr lang="it-IT" sz="2400" b="1" dirty="0" err="1"/>
              <a:t>decentralized</a:t>
            </a:r>
            <a:r>
              <a:rPr lang="it-IT" sz="2400" b="1" dirty="0"/>
              <a:t> </a:t>
            </a:r>
            <a:r>
              <a:rPr lang="it-IT" sz="2400" b="1" dirty="0" err="1"/>
              <a:t>platform</a:t>
            </a:r>
            <a:r>
              <a:rPr lang="it-IT" sz="2400" b="1" dirty="0"/>
              <a:t> </a:t>
            </a:r>
            <a:r>
              <a:rPr lang="it-IT" sz="2400" b="1" dirty="0" err="1"/>
              <a:t>that</a:t>
            </a:r>
            <a:r>
              <a:rPr lang="it-IT" sz="2400" b="1" dirty="0"/>
              <a:t> </a:t>
            </a:r>
            <a:r>
              <a:rPr lang="it-IT" sz="2400" b="1" dirty="0" err="1"/>
              <a:t>runs</a:t>
            </a:r>
            <a:r>
              <a:rPr lang="it-IT" sz="2400" b="1" dirty="0"/>
              <a:t> </a:t>
            </a:r>
            <a:r>
              <a:rPr lang="it-IT" sz="2400" b="1" dirty="0" err="1"/>
              <a:t>smart</a:t>
            </a:r>
            <a:r>
              <a:rPr lang="it-IT" sz="2400" b="1" dirty="0"/>
              <a:t> </a:t>
            </a:r>
            <a:r>
              <a:rPr lang="it-IT" sz="2400" b="1" dirty="0" err="1"/>
              <a:t>contracts</a:t>
            </a:r>
            <a:r>
              <a:rPr lang="it-IT" sz="2400" dirty="0"/>
              <a:t>: </a:t>
            </a:r>
            <a:r>
              <a:rPr lang="it-IT" sz="2400" dirty="0" err="1"/>
              <a:t>applications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run</a:t>
            </a:r>
            <a:r>
              <a:rPr lang="it-IT" sz="2400" dirty="0"/>
              <a:t> </a:t>
            </a:r>
            <a:r>
              <a:rPr lang="it-IT" sz="2400" dirty="0" err="1"/>
              <a:t>exactly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programmed</a:t>
            </a:r>
            <a:r>
              <a:rPr lang="it-IT" sz="2400" dirty="0"/>
              <a:t> </a:t>
            </a:r>
            <a:r>
              <a:rPr lang="it-IT" sz="2400" dirty="0" err="1"/>
              <a:t>without</a:t>
            </a:r>
            <a:r>
              <a:rPr lang="it-IT" sz="2400" dirty="0"/>
              <a:t> </a:t>
            </a:r>
            <a:r>
              <a:rPr lang="it-IT" sz="2400" dirty="0" err="1"/>
              <a:t>any</a:t>
            </a:r>
            <a:r>
              <a:rPr lang="it-IT" sz="2400" dirty="0"/>
              <a:t> </a:t>
            </a:r>
            <a:r>
              <a:rPr lang="it-IT" sz="2400" dirty="0" err="1"/>
              <a:t>possibility</a:t>
            </a:r>
            <a:r>
              <a:rPr lang="it-IT" sz="2400" dirty="0"/>
              <a:t> of </a:t>
            </a:r>
            <a:r>
              <a:rPr lang="it-IT" sz="2400" dirty="0" err="1"/>
              <a:t>downtime</a:t>
            </a:r>
            <a:r>
              <a:rPr lang="it-IT" sz="2400" dirty="0"/>
              <a:t>, </a:t>
            </a:r>
            <a:r>
              <a:rPr lang="it-IT" sz="2400" dirty="0" err="1"/>
              <a:t>censorship</a:t>
            </a:r>
            <a:r>
              <a:rPr lang="it-IT" sz="2400" dirty="0"/>
              <a:t>, </a:t>
            </a:r>
            <a:r>
              <a:rPr lang="it-IT" sz="2400" dirty="0" err="1"/>
              <a:t>fraud</a:t>
            </a:r>
            <a:r>
              <a:rPr lang="it-IT" sz="2400" dirty="0"/>
              <a:t> or </a:t>
            </a:r>
            <a:r>
              <a:rPr lang="it-IT" sz="2400" dirty="0" err="1"/>
              <a:t>third</a:t>
            </a:r>
            <a:r>
              <a:rPr lang="it-IT" sz="2400" dirty="0"/>
              <a:t>-party </a:t>
            </a:r>
            <a:r>
              <a:rPr lang="it-IT" sz="2400" dirty="0" err="1"/>
              <a:t>interference</a:t>
            </a:r>
            <a:r>
              <a:rPr lang="it-IT" sz="2400" dirty="0"/>
              <a:t>.</a:t>
            </a:r>
            <a:endParaRPr lang="en-US" sz="2400" dirty="0">
              <a:ea typeface="Titillium Light" charset="0"/>
              <a:cs typeface="Titillium Light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30052" y="3345112"/>
            <a:ext cx="2931896" cy="2007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dirty="0" err="1">
                <a:ea typeface="Titillium" charset="0"/>
                <a:cs typeface="Titillium" charset="0"/>
              </a:rPr>
              <a:t>Vitalik</a:t>
            </a:r>
            <a:r>
              <a:rPr lang="en-US" sz="1600" b="1" dirty="0">
                <a:ea typeface="Titillium" charset="0"/>
                <a:cs typeface="Titillium" charset="0"/>
              </a:rPr>
              <a:t> </a:t>
            </a:r>
            <a:r>
              <a:rPr lang="en-US" sz="1600" b="1" dirty="0" err="1">
                <a:ea typeface="Titillium" charset="0"/>
                <a:cs typeface="Titillium" charset="0"/>
              </a:rPr>
              <a:t>Buterin</a:t>
            </a:r>
            <a:endParaRPr lang="en-US" sz="1600" b="1" dirty="0">
              <a:ea typeface="Titillium" charset="0"/>
              <a:cs typeface="Titillium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8814" y="3547987"/>
            <a:ext cx="1754372" cy="203197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accent1"/>
                </a:solidFill>
                <a:ea typeface="Titillium" charset="0"/>
                <a:cs typeface="Titillium" charset="0"/>
              </a:rPr>
              <a:t>Founder </a:t>
            </a:r>
            <a:r>
              <a:rPr lang="mr-IN" sz="1000" dirty="0">
                <a:solidFill>
                  <a:schemeClr val="accent1"/>
                </a:solidFill>
                <a:ea typeface="Titillium" charset="0"/>
                <a:cs typeface="Titillium" charset="0"/>
              </a:rPr>
              <a:t>–</a:t>
            </a:r>
            <a:r>
              <a:rPr lang="en-US" sz="1000" dirty="0">
                <a:solidFill>
                  <a:schemeClr val="accent1"/>
                </a:solidFill>
                <a:ea typeface="Titillium" charset="0"/>
                <a:cs typeface="Titillium" charset="0"/>
              </a:rPr>
              <a:t> Inventor, </a:t>
            </a:r>
            <a:r>
              <a:rPr lang="en-US" sz="1000" dirty="0" err="1">
                <a:solidFill>
                  <a:schemeClr val="accent1"/>
                </a:solidFill>
                <a:ea typeface="Titillium" charset="0"/>
                <a:cs typeface="Titillium" charset="0"/>
              </a:rPr>
              <a:t>Ethereum</a:t>
            </a:r>
            <a:endParaRPr lang="en-US" sz="1000" dirty="0">
              <a:solidFill>
                <a:schemeClr val="accent1"/>
              </a:solidFill>
              <a:ea typeface="Titillium" charset="0"/>
              <a:cs typeface="Titillium" charset="0"/>
            </a:endParaRPr>
          </a:p>
        </p:txBody>
      </p:sp>
      <p:pic>
        <p:nvPicPr>
          <p:cNvPr id="4" name="Segnaposto immagine 3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r="166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9417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2229523"/>
            <a:ext cx="2767348" cy="131288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Casper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problems</a:t>
            </a:r>
          </a:p>
        </p:txBody>
      </p:sp>
      <p:sp>
        <p:nvSpPr>
          <p:cNvPr id="6" name="Pentagon 5"/>
          <p:cNvSpPr/>
          <p:nvPr/>
        </p:nvSpPr>
        <p:spPr>
          <a:xfrm flipH="1">
            <a:off x="5888737" y="2288461"/>
            <a:ext cx="2499683" cy="953669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288000" rtlCol="0" anchor="ctr"/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>
                <a:solidFill>
                  <a:schemeClr val="tx1"/>
                </a:solidFill>
              </a:rPr>
              <a:t>51% Attack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Still available, but it will probably fixed in future.</a:t>
            </a:r>
          </a:p>
        </p:txBody>
      </p:sp>
      <p:sp>
        <p:nvSpPr>
          <p:cNvPr id="7" name="Pentagon 6"/>
          <p:cNvSpPr/>
          <p:nvPr/>
        </p:nvSpPr>
        <p:spPr>
          <a:xfrm flipH="1">
            <a:off x="5248657" y="3687030"/>
            <a:ext cx="3139763" cy="953669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288000" rtlCol="0" anchor="ctr"/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>
                <a:solidFill>
                  <a:schemeClr val="tx1"/>
                </a:solidFill>
              </a:rPr>
              <a:t>Dynamic Validators Set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Right information, wrong block.</a:t>
            </a:r>
          </a:p>
        </p:txBody>
      </p:sp>
      <p:sp>
        <p:nvSpPr>
          <p:cNvPr id="8" name="Pentagon 7"/>
          <p:cNvSpPr/>
          <p:nvPr/>
        </p:nvSpPr>
        <p:spPr>
          <a:xfrm>
            <a:off x="8542379" y="2885966"/>
            <a:ext cx="2887622" cy="953669"/>
          </a:xfrm>
          <a:prstGeom prst="homePlate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rtlCol="0" anchor="ctr"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>
                <a:solidFill>
                  <a:schemeClr val="tx1"/>
                </a:solidFill>
              </a:rPr>
              <a:t>Catastrophic Crashes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More then 1/3 of all Validators crash at the same time.</a:t>
            </a:r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7189175" y="2403604"/>
            <a:ext cx="1036897" cy="603673"/>
          </a:xfrm>
          <a:custGeom>
            <a:avLst/>
            <a:gdLst>
              <a:gd name="T0" fmla="*/ 730 w 730"/>
              <a:gd name="T1" fmla="*/ 0 h 425"/>
              <a:gd name="T2" fmla="*/ 0 w 730"/>
              <a:gd name="T3" fmla="*/ 425 h 425"/>
              <a:gd name="T4" fmla="*/ 730 w 730"/>
              <a:gd name="T5" fmla="*/ 425 h 425"/>
              <a:gd name="T6" fmla="*/ 730 w 730"/>
              <a:gd name="T7" fmla="*/ 0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0" h="425">
                <a:moveTo>
                  <a:pt x="730" y="0"/>
                </a:moveTo>
                <a:lnTo>
                  <a:pt x="0" y="425"/>
                </a:lnTo>
                <a:lnTo>
                  <a:pt x="730" y="425"/>
                </a:lnTo>
                <a:lnTo>
                  <a:pt x="73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0" name="Freeform 55"/>
          <p:cNvSpPr>
            <a:spLocks/>
          </p:cNvSpPr>
          <p:nvPr/>
        </p:nvSpPr>
        <p:spPr bwMode="auto">
          <a:xfrm>
            <a:off x="8562708" y="3549873"/>
            <a:ext cx="1099395" cy="82384"/>
          </a:xfrm>
          <a:custGeom>
            <a:avLst/>
            <a:gdLst>
              <a:gd name="T0" fmla="*/ 689 w 774"/>
              <a:gd name="T1" fmla="*/ 0 h 58"/>
              <a:gd name="T2" fmla="*/ 100 w 774"/>
              <a:gd name="T3" fmla="*/ 0 h 58"/>
              <a:gd name="T4" fmla="*/ 100 w 774"/>
              <a:gd name="T5" fmla="*/ 58 h 58"/>
              <a:gd name="T6" fmla="*/ 0 w 774"/>
              <a:gd name="T7" fmla="*/ 58 h 58"/>
              <a:gd name="T8" fmla="*/ 0 w 774"/>
              <a:gd name="T9" fmla="*/ 58 h 58"/>
              <a:gd name="T10" fmla="*/ 774 w 774"/>
              <a:gd name="T11" fmla="*/ 58 h 58"/>
              <a:gd name="T12" fmla="*/ 689 w 774"/>
              <a:gd name="T13" fmla="*/ 0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74" h="58">
                <a:moveTo>
                  <a:pt x="689" y="0"/>
                </a:moveTo>
                <a:lnTo>
                  <a:pt x="100" y="0"/>
                </a:lnTo>
                <a:lnTo>
                  <a:pt x="100" y="58"/>
                </a:lnTo>
                <a:lnTo>
                  <a:pt x="0" y="58"/>
                </a:lnTo>
                <a:lnTo>
                  <a:pt x="0" y="58"/>
                </a:lnTo>
                <a:lnTo>
                  <a:pt x="774" y="58"/>
                </a:lnTo>
                <a:lnTo>
                  <a:pt x="68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1" name="Freeform 63"/>
          <p:cNvSpPr>
            <a:spLocks/>
          </p:cNvSpPr>
          <p:nvPr/>
        </p:nvSpPr>
        <p:spPr bwMode="auto">
          <a:xfrm>
            <a:off x="7537175" y="3643619"/>
            <a:ext cx="666171" cy="392032"/>
          </a:xfrm>
          <a:custGeom>
            <a:avLst/>
            <a:gdLst>
              <a:gd name="T0" fmla="*/ 469 w 469"/>
              <a:gd name="T1" fmla="*/ 0 h 276"/>
              <a:gd name="T2" fmla="*/ 0 w 469"/>
              <a:gd name="T3" fmla="*/ 276 h 276"/>
              <a:gd name="T4" fmla="*/ 469 w 469"/>
              <a:gd name="T5" fmla="*/ 276 h 276"/>
              <a:gd name="T6" fmla="*/ 469 w 469"/>
              <a:gd name="T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69" h="276">
                <a:moveTo>
                  <a:pt x="469" y="0"/>
                </a:moveTo>
                <a:lnTo>
                  <a:pt x="0" y="276"/>
                </a:lnTo>
                <a:lnTo>
                  <a:pt x="469" y="276"/>
                </a:lnTo>
                <a:lnTo>
                  <a:pt x="46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48649" y="1957597"/>
            <a:ext cx="214058" cy="370967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92"/>
          <p:cNvSpPr>
            <a:spLocks/>
          </p:cNvSpPr>
          <p:nvPr/>
        </p:nvSpPr>
        <p:spPr bwMode="auto">
          <a:xfrm>
            <a:off x="8148589" y="5578214"/>
            <a:ext cx="629355" cy="1294485"/>
          </a:xfrm>
          <a:custGeom>
            <a:avLst/>
            <a:gdLst>
              <a:gd name="T0" fmla="*/ 250 w 304"/>
              <a:gd name="T1" fmla="*/ 0 h 525"/>
              <a:gd name="T2" fmla="*/ 304 w 304"/>
              <a:gd name="T3" fmla="*/ 506 h 525"/>
              <a:gd name="T4" fmla="*/ 155 w 304"/>
              <a:gd name="T5" fmla="*/ 525 h 525"/>
              <a:gd name="T6" fmla="*/ 0 w 304"/>
              <a:gd name="T7" fmla="*/ 506 h 525"/>
              <a:gd name="T8" fmla="*/ 56 w 304"/>
              <a:gd name="T9" fmla="*/ 0 h 525"/>
              <a:gd name="T10" fmla="*/ 250 w 304"/>
              <a:gd name="T11" fmla="*/ 0 h 525"/>
              <a:gd name="connsiteX0" fmla="*/ 10446 w 12222"/>
              <a:gd name="connsiteY0" fmla="*/ 0 h 17359"/>
              <a:gd name="connsiteX1" fmla="*/ 12222 w 12222"/>
              <a:gd name="connsiteY1" fmla="*/ 9638 h 17359"/>
              <a:gd name="connsiteX2" fmla="*/ 7321 w 12222"/>
              <a:gd name="connsiteY2" fmla="*/ 10000 h 17359"/>
              <a:gd name="connsiteX3" fmla="*/ 0 w 12222"/>
              <a:gd name="connsiteY3" fmla="*/ 17359 h 17359"/>
              <a:gd name="connsiteX4" fmla="*/ 4064 w 12222"/>
              <a:gd name="connsiteY4" fmla="*/ 0 h 17359"/>
              <a:gd name="connsiteX5" fmla="*/ 10446 w 12222"/>
              <a:gd name="connsiteY5" fmla="*/ 0 h 17359"/>
              <a:gd name="connsiteX0" fmla="*/ 10446 w 14575"/>
              <a:gd name="connsiteY0" fmla="*/ 0 h 17359"/>
              <a:gd name="connsiteX1" fmla="*/ 14575 w 14575"/>
              <a:gd name="connsiteY1" fmla="*/ 17131 h 17359"/>
              <a:gd name="connsiteX2" fmla="*/ 7321 w 14575"/>
              <a:gd name="connsiteY2" fmla="*/ 10000 h 17359"/>
              <a:gd name="connsiteX3" fmla="*/ 0 w 14575"/>
              <a:gd name="connsiteY3" fmla="*/ 17359 h 17359"/>
              <a:gd name="connsiteX4" fmla="*/ 4064 w 14575"/>
              <a:gd name="connsiteY4" fmla="*/ 0 h 17359"/>
              <a:gd name="connsiteX5" fmla="*/ 10446 w 14575"/>
              <a:gd name="connsiteY5" fmla="*/ 0 h 17359"/>
              <a:gd name="connsiteX0" fmla="*/ 10446 w 14575"/>
              <a:gd name="connsiteY0" fmla="*/ 0 h 17359"/>
              <a:gd name="connsiteX1" fmla="*/ 14575 w 14575"/>
              <a:gd name="connsiteY1" fmla="*/ 17131 h 17359"/>
              <a:gd name="connsiteX2" fmla="*/ 0 w 14575"/>
              <a:gd name="connsiteY2" fmla="*/ 17359 h 17359"/>
              <a:gd name="connsiteX3" fmla="*/ 4064 w 14575"/>
              <a:gd name="connsiteY3" fmla="*/ 0 h 17359"/>
              <a:gd name="connsiteX4" fmla="*/ 10446 w 14575"/>
              <a:gd name="connsiteY4" fmla="*/ 0 h 17359"/>
              <a:gd name="connsiteX0" fmla="*/ 10446 w 14575"/>
              <a:gd name="connsiteY0" fmla="*/ 0 h 17359"/>
              <a:gd name="connsiteX1" fmla="*/ 14575 w 14575"/>
              <a:gd name="connsiteY1" fmla="*/ 17358 h 17359"/>
              <a:gd name="connsiteX2" fmla="*/ 0 w 14575"/>
              <a:gd name="connsiteY2" fmla="*/ 17359 h 17359"/>
              <a:gd name="connsiteX3" fmla="*/ 4064 w 14575"/>
              <a:gd name="connsiteY3" fmla="*/ 0 h 17359"/>
              <a:gd name="connsiteX4" fmla="*/ 10446 w 14575"/>
              <a:gd name="connsiteY4" fmla="*/ 0 h 1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75" h="17359">
                <a:moveTo>
                  <a:pt x="10446" y="0"/>
                </a:moveTo>
                <a:lnTo>
                  <a:pt x="14575" y="17358"/>
                </a:lnTo>
                <a:lnTo>
                  <a:pt x="0" y="17359"/>
                </a:lnTo>
                <a:lnTo>
                  <a:pt x="4064" y="0"/>
                </a:lnTo>
                <a:lnTo>
                  <a:pt x="10446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4" name="Freeform 93"/>
          <p:cNvSpPr>
            <a:spLocks/>
          </p:cNvSpPr>
          <p:nvPr/>
        </p:nvSpPr>
        <p:spPr bwMode="auto">
          <a:xfrm>
            <a:off x="8244537" y="5578214"/>
            <a:ext cx="431804" cy="745714"/>
          </a:xfrm>
          <a:custGeom>
            <a:avLst/>
            <a:gdLst>
              <a:gd name="T0" fmla="*/ 250 w 304"/>
              <a:gd name="T1" fmla="*/ 0 h 525"/>
              <a:gd name="T2" fmla="*/ 304 w 304"/>
              <a:gd name="T3" fmla="*/ 506 h 525"/>
              <a:gd name="T4" fmla="*/ 155 w 304"/>
              <a:gd name="T5" fmla="*/ 525 h 525"/>
              <a:gd name="T6" fmla="*/ 0 w 304"/>
              <a:gd name="T7" fmla="*/ 506 h 525"/>
              <a:gd name="T8" fmla="*/ 56 w 304"/>
              <a:gd name="T9" fmla="*/ 0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4" h="525">
                <a:moveTo>
                  <a:pt x="250" y="0"/>
                </a:moveTo>
                <a:lnTo>
                  <a:pt x="304" y="506"/>
                </a:lnTo>
                <a:lnTo>
                  <a:pt x="155" y="525"/>
                </a:lnTo>
                <a:lnTo>
                  <a:pt x="0" y="506"/>
                </a:lnTo>
                <a:lnTo>
                  <a:pt x="56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6" name="Oval 99"/>
          <p:cNvSpPr>
            <a:spLocks noChangeArrowheads="1"/>
          </p:cNvSpPr>
          <p:nvPr/>
        </p:nvSpPr>
        <p:spPr bwMode="auto">
          <a:xfrm>
            <a:off x="8298513" y="1738854"/>
            <a:ext cx="325273" cy="323853"/>
          </a:xfrm>
          <a:prstGeom prst="ellipse">
            <a:avLst/>
          </a:pr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4500" y="3843530"/>
            <a:ext cx="2353003" cy="646331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A peep at some distant orb has power to raise and purify our thoughts like a strain of sacred music.</a:t>
            </a:r>
          </a:p>
        </p:txBody>
      </p:sp>
    </p:spTree>
    <p:extLst>
      <p:ext uri="{BB962C8B-B14F-4D97-AF65-F5344CB8AC3E}">
        <p14:creationId xmlns:p14="http://schemas.microsoft.com/office/powerpoint/2010/main" val="179684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3528647" y="0"/>
            <a:ext cx="7033846" cy="7033846"/>
          </a:xfrm>
          <a:prstGeom prst="ellipse">
            <a:avLst/>
          </a:prstGeom>
          <a:noFill/>
          <a:ln>
            <a:solidFill>
              <a:schemeClr val="tx1">
                <a:alpha val="2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79969" y="-2353445"/>
            <a:ext cx="8625290" cy="8625290"/>
          </a:xfrm>
          <a:prstGeom prst="ellipse">
            <a:avLst/>
          </a:prstGeom>
          <a:noFill/>
          <a:ln>
            <a:solidFill>
              <a:schemeClr val="tx1">
                <a:alpha val="1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571931" y="1072224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64275" y="6177783"/>
            <a:ext cx="106878" cy="10687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526887" y="1707329"/>
            <a:ext cx="9118602" cy="1783443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5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pc="300" dirty="0">
                <a:solidFill>
                  <a:schemeClr val="accent1"/>
                </a:solidFill>
              </a:rPr>
              <a:t>Casper</a:t>
            </a:r>
            <a:r>
              <a:rPr lang="en-US" spc="300" dirty="0">
                <a:solidFill>
                  <a:srgbClr val="FFFFFF"/>
                </a:solidFill>
              </a:rPr>
              <a:t> Protocol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7935" y="5444344"/>
            <a:ext cx="8576130" cy="75713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Stefano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Cavalli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mr-IN" sz="1200" dirty="0">
                <a:solidFill>
                  <a:srgbClr val="FFFFFF">
                    <a:alpha val="70000"/>
                  </a:srgbClr>
                </a:solidFill>
              </a:rPr>
              <a:t>–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Sistemi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di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elaborazione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mr-IN" sz="1200" dirty="0">
                <a:solidFill>
                  <a:srgbClr val="FFFFFF">
                    <a:alpha val="70000"/>
                  </a:srgbClr>
                </a:solidFill>
              </a:rPr>
              <a:t>–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Università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degli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Studi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di Parma</a:t>
            </a:r>
            <a:br>
              <a:rPr lang="en-US" sz="1200" dirty="0">
                <a:solidFill>
                  <a:srgbClr val="FFFFFF">
                    <a:alpha val="70000"/>
                  </a:srgbClr>
                </a:solidFill>
              </a:rPr>
            </a:br>
            <a:br>
              <a:rPr lang="en-US" sz="1200" dirty="0">
                <a:solidFill>
                  <a:srgbClr val="FFFFFF">
                    <a:alpha val="70000"/>
                  </a:srgbClr>
                </a:solidFill>
              </a:rPr>
            </a:b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Casper The Friendly Finality Gadget </a:t>
            </a:r>
            <a:r>
              <a:rPr lang="mr-IN" sz="1200" dirty="0">
                <a:solidFill>
                  <a:srgbClr val="FFFFFF">
                    <a:alpha val="70000"/>
                  </a:srgbClr>
                </a:solidFill>
              </a:rPr>
              <a:t>–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Vitalik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Buterin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/ Virgil Griffith </a:t>
            </a:r>
            <a:r>
              <a:rPr lang="mr-IN" sz="1200" dirty="0">
                <a:solidFill>
                  <a:srgbClr val="FFFFFF">
                    <a:alpha val="70000"/>
                  </a:srgbClr>
                </a:solidFill>
              </a:rPr>
              <a:t>–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sz="1200" dirty="0" err="1">
                <a:solidFill>
                  <a:srgbClr val="FFFFFF">
                    <a:alpha val="70000"/>
                  </a:srgbClr>
                </a:solidFill>
              </a:rPr>
              <a:t>Ethereum</a:t>
            </a:r>
            <a:r>
              <a:rPr lang="en-US" sz="1200" dirty="0">
                <a:solidFill>
                  <a:srgbClr val="FFFFFF">
                    <a:alpha val="70000"/>
                  </a:srgbClr>
                </a:solidFill>
              </a:rPr>
              <a:t> Foundation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600" y="3240894"/>
            <a:ext cx="923176" cy="148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09170" y="2494700"/>
            <a:ext cx="3855954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400" dirty="0" err="1"/>
              <a:t>Because</a:t>
            </a:r>
            <a:r>
              <a:rPr lang="it-IT" sz="2400" dirty="0"/>
              <a:t> </a:t>
            </a:r>
            <a:r>
              <a:rPr lang="it-IT" sz="2400" dirty="0" err="1"/>
              <a:t>decentralized</a:t>
            </a:r>
            <a:r>
              <a:rPr lang="it-IT" sz="2400" dirty="0"/>
              <a:t> </a:t>
            </a:r>
            <a:r>
              <a:rPr lang="it-IT" sz="2400" dirty="0" err="1"/>
              <a:t>applications</a:t>
            </a:r>
            <a:r>
              <a:rPr lang="it-IT" sz="2400" dirty="0"/>
              <a:t> </a:t>
            </a:r>
            <a:r>
              <a:rPr lang="it-IT" sz="2400" dirty="0" err="1"/>
              <a:t>run</a:t>
            </a:r>
            <a:r>
              <a:rPr lang="it-IT" sz="2400" dirty="0"/>
              <a:t> on the </a:t>
            </a:r>
            <a:r>
              <a:rPr lang="it-IT" sz="2400" dirty="0" err="1"/>
              <a:t>blockchain</a:t>
            </a:r>
            <a:r>
              <a:rPr lang="it-IT" sz="2400" dirty="0"/>
              <a:t>, </a:t>
            </a:r>
            <a:r>
              <a:rPr lang="it-IT" sz="2400" dirty="0" err="1"/>
              <a:t>they</a:t>
            </a:r>
            <a:r>
              <a:rPr lang="it-IT" sz="2400" dirty="0"/>
              <a:t> benefit from </a:t>
            </a:r>
            <a:r>
              <a:rPr lang="it-IT" sz="2400" dirty="0" err="1"/>
              <a:t>all</a:t>
            </a:r>
            <a:r>
              <a:rPr lang="it-IT" sz="2400" dirty="0"/>
              <a:t> of </a:t>
            </a:r>
            <a:r>
              <a:rPr lang="it-IT" sz="2400" dirty="0" err="1"/>
              <a:t>its</a:t>
            </a:r>
            <a:r>
              <a:rPr lang="it-IT" sz="2400" dirty="0"/>
              <a:t> </a:t>
            </a:r>
            <a:r>
              <a:rPr lang="it-IT" sz="2400" dirty="0" err="1"/>
              <a:t>properties</a:t>
            </a:r>
            <a:r>
              <a:rPr lang="it-IT" sz="2400" dirty="0"/>
              <a:t>: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895071" y="2448534"/>
            <a:ext cx="4065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it-IT" sz="2400" dirty="0" err="1">
                <a:ea typeface="Titillium Light" charset="0"/>
                <a:cs typeface="Titillium Light" charset="0"/>
              </a:rPr>
              <a:t>Immutability</a:t>
            </a:r>
            <a:endParaRPr lang="en-US" sz="2400" dirty="0">
              <a:ea typeface="Titillium Light" charset="0"/>
              <a:cs typeface="Titillium Light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ea typeface="Titillium Light" charset="0"/>
                <a:cs typeface="Titillium Light" charset="0"/>
              </a:rPr>
              <a:t>Corruption &amp; tamper proof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ea typeface="Titillium Light" charset="0"/>
                <a:cs typeface="Titillium Light" charset="0"/>
              </a:rPr>
              <a:t>Secure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400" dirty="0">
                <a:ea typeface="Titillium Light" charset="0"/>
                <a:cs typeface="Titillium Light" charset="0"/>
              </a:rPr>
              <a:t>Zero downtime</a:t>
            </a:r>
          </a:p>
        </p:txBody>
      </p:sp>
    </p:spTree>
    <p:extLst>
      <p:ext uri="{BB962C8B-B14F-4D97-AF65-F5344CB8AC3E}">
        <p14:creationId xmlns:p14="http://schemas.microsoft.com/office/powerpoint/2010/main" val="103875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immagine 3"/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804" y="1563025"/>
            <a:ext cx="2420245" cy="3884163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88960" y="2937455"/>
            <a:ext cx="1394460" cy="1703070"/>
          </a:xfrm>
        </p:spPr>
        <p:txBody>
          <a:bodyPr/>
          <a:lstStyle/>
          <a:p>
            <a:r>
              <a:rPr lang="en-US" dirty="0"/>
              <a:t>Proof</a:t>
            </a:r>
            <a:br>
              <a:rPr lang="en-US" dirty="0"/>
            </a:br>
            <a:r>
              <a:rPr lang="en-US" dirty="0"/>
              <a:t>of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Work</a:t>
            </a:r>
          </a:p>
        </p:txBody>
      </p:sp>
      <p:sp>
        <p:nvSpPr>
          <p:cNvPr id="7" name="Oval 6"/>
          <p:cNvSpPr/>
          <p:nvPr/>
        </p:nvSpPr>
        <p:spPr>
          <a:xfrm>
            <a:off x="9316423" y="1109630"/>
            <a:ext cx="1639230" cy="163923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FF"/>
                </a:solidFill>
              </a:rPr>
              <a:t>PoS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543194" y="4405598"/>
            <a:ext cx="1639230" cy="163923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rgbClr val="FFFFFF"/>
                </a:solidFill>
              </a:rPr>
              <a:t>PoW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3655964" y="2937455"/>
            <a:ext cx="1394460" cy="1703070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Proof</a:t>
            </a:r>
            <a:br>
              <a:rPr lang="en-US" dirty="0"/>
            </a:br>
            <a:r>
              <a:rPr lang="en-US" dirty="0"/>
              <a:t>of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Stake</a:t>
            </a:r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2163194" y="2937455"/>
            <a:ext cx="1394460" cy="1703070"/>
          </a:xfrm>
          <a:prstGeom prst="rect">
            <a:avLst/>
          </a:prstGeom>
          <a:effectLst/>
        </p:spPr>
        <p:txBody>
          <a:bodyPr vert="horz" lIns="0" tIns="192024" rIns="0" bIns="0" rtlCol="0" anchor="t" anchorCtr="0">
            <a:noAutofit/>
          </a:bodyPr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dirty="0"/>
            </a:br>
            <a:r>
              <a:rPr lang="en-US" dirty="0"/>
              <a:t>vs</a:t>
            </a:r>
            <a:br>
              <a:rPr lang="en-US" dirty="0"/>
            </a:b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4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229" y="2684277"/>
            <a:ext cx="4149090" cy="76581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Proof of Work</a:t>
            </a:r>
            <a:br>
              <a:rPr lang="en-US"/>
            </a:b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06207" y="5490339"/>
            <a:ext cx="3330271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505044" y="5283200"/>
            <a:ext cx="416560" cy="416560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13433" y="5189527"/>
            <a:ext cx="256480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>
                <a:solidFill>
                  <a:schemeClr val="tx1">
                    <a:alpha val="70000"/>
                  </a:schemeClr>
                </a:solidFill>
              </a:rPr>
              <a:t>PoW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5064" y="5607020"/>
            <a:ext cx="479298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Mining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61182" y="5176341"/>
            <a:ext cx="205184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PoS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1182" y="5607020"/>
            <a:ext cx="42639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Stakes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34050" y="5176341"/>
            <a:ext cx="496931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PoW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/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PoS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4050" y="5599163"/>
            <a:ext cx="445635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 err="1">
                <a:latin typeface="Open Sans" charset="0"/>
                <a:ea typeface="Open Sans" charset="0"/>
                <a:cs typeface="Open Sans" charset="0"/>
              </a:rPr>
              <a:t>Hibrid</a:t>
            </a:r>
            <a:endParaRPr lang="en-US" sz="1200" b="1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62776" y="5461000"/>
            <a:ext cx="60960" cy="60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41359" y="5463183"/>
            <a:ext cx="60960" cy="60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985710" y="1991766"/>
            <a:ext cx="2111604" cy="2111604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33885" y="4325173"/>
            <a:ext cx="1415260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b="1" dirty="0">
                <a:latin typeface="Open Sans" charset="0"/>
                <a:ea typeface="Open Sans" charset="0"/>
                <a:cs typeface="Open Sans" charset="0"/>
              </a:rPr>
              <a:t>Proof of Work</a:t>
            </a:r>
          </a:p>
        </p:txBody>
      </p:sp>
      <p:sp>
        <p:nvSpPr>
          <p:cNvPr id="17" name="Freeform 1900">
            <a:extLst>
              <a:ext uri="{FF2B5EF4-FFF2-40B4-BE49-F238E27FC236}">
                <a16:creationId xmlns:a16="http://schemas.microsoft.com/office/drawing/2014/main" id="{5A9A99AD-DC6C-4FDA-B46C-09DF196EE3BF}"/>
              </a:ext>
            </a:extLst>
          </p:cNvPr>
          <p:cNvSpPr>
            <a:spLocks noEditPoints="1"/>
          </p:cNvSpPr>
          <p:nvPr/>
        </p:nvSpPr>
        <p:spPr bwMode="auto">
          <a:xfrm>
            <a:off x="8649558" y="2645049"/>
            <a:ext cx="783908" cy="805038"/>
          </a:xfrm>
          <a:custGeom>
            <a:avLst/>
            <a:gdLst>
              <a:gd name="T0" fmla="*/ 8 w 157"/>
              <a:gd name="T1" fmla="*/ 43 h 160"/>
              <a:gd name="T2" fmla="*/ 7 w 157"/>
              <a:gd name="T3" fmla="*/ 114 h 160"/>
              <a:gd name="T4" fmla="*/ 79 w 157"/>
              <a:gd name="T5" fmla="*/ 159 h 160"/>
              <a:gd name="T6" fmla="*/ 54 w 157"/>
              <a:gd name="T7" fmla="*/ 10 h 160"/>
              <a:gd name="T8" fmla="*/ 20 w 157"/>
              <a:gd name="T9" fmla="*/ 127 h 160"/>
              <a:gd name="T10" fmla="*/ 28 w 157"/>
              <a:gd name="T11" fmla="*/ 124 h 160"/>
              <a:gd name="T12" fmla="*/ 20 w 157"/>
              <a:gd name="T13" fmla="*/ 55 h 160"/>
              <a:gd name="T14" fmla="*/ 17 w 157"/>
              <a:gd name="T15" fmla="*/ 75 h 160"/>
              <a:gd name="T16" fmla="*/ 17 w 157"/>
              <a:gd name="T17" fmla="*/ 92 h 160"/>
              <a:gd name="T18" fmla="*/ 19 w 157"/>
              <a:gd name="T19" fmla="*/ 61 h 160"/>
              <a:gd name="T20" fmla="*/ 6 w 157"/>
              <a:gd name="T21" fmla="*/ 69 h 160"/>
              <a:gd name="T22" fmla="*/ 21 w 157"/>
              <a:gd name="T23" fmla="*/ 108 h 160"/>
              <a:gd name="T24" fmla="*/ 28 w 157"/>
              <a:gd name="T25" fmla="*/ 36 h 160"/>
              <a:gd name="T26" fmla="*/ 22 w 157"/>
              <a:gd name="T27" fmla="*/ 30 h 160"/>
              <a:gd name="T28" fmla="*/ 42 w 157"/>
              <a:gd name="T29" fmla="*/ 18 h 160"/>
              <a:gd name="T30" fmla="*/ 37 w 157"/>
              <a:gd name="T31" fmla="*/ 17 h 160"/>
              <a:gd name="T32" fmla="*/ 40 w 157"/>
              <a:gd name="T33" fmla="*/ 140 h 160"/>
              <a:gd name="T34" fmla="*/ 47 w 157"/>
              <a:gd name="T35" fmla="*/ 146 h 160"/>
              <a:gd name="T36" fmla="*/ 59 w 157"/>
              <a:gd name="T37" fmla="*/ 153 h 160"/>
              <a:gd name="T38" fmla="*/ 76 w 157"/>
              <a:gd name="T39" fmla="*/ 153 h 160"/>
              <a:gd name="T40" fmla="*/ 66 w 157"/>
              <a:gd name="T41" fmla="*/ 150 h 160"/>
              <a:gd name="T42" fmla="*/ 27 w 157"/>
              <a:gd name="T43" fmla="*/ 109 h 160"/>
              <a:gd name="T44" fmla="*/ 24 w 157"/>
              <a:gd name="T45" fmla="*/ 99 h 160"/>
              <a:gd name="T46" fmla="*/ 23 w 157"/>
              <a:gd name="T47" fmla="*/ 89 h 160"/>
              <a:gd name="T48" fmla="*/ 22 w 157"/>
              <a:gd name="T49" fmla="*/ 75 h 160"/>
              <a:gd name="T50" fmla="*/ 24 w 157"/>
              <a:gd name="T51" fmla="*/ 64 h 160"/>
              <a:gd name="T52" fmla="*/ 26 w 157"/>
              <a:gd name="T53" fmla="*/ 54 h 160"/>
              <a:gd name="T54" fmla="*/ 30 w 157"/>
              <a:gd name="T55" fmla="*/ 44 h 160"/>
              <a:gd name="T56" fmla="*/ 73 w 157"/>
              <a:gd name="T57" fmla="*/ 7 h 160"/>
              <a:gd name="T58" fmla="*/ 80 w 157"/>
              <a:gd name="T59" fmla="*/ 6 h 160"/>
              <a:gd name="T60" fmla="*/ 87 w 157"/>
              <a:gd name="T61" fmla="*/ 21 h 160"/>
              <a:gd name="T62" fmla="*/ 92 w 157"/>
              <a:gd name="T63" fmla="*/ 24 h 160"/>
              <a:gd name="T64" fmla="*/ 115 w 157"/>
              <a:gd name="T65" fmla="*/ 30 h 160"/>
              <a:gd name="T66" fmla="*/ 134 w 157"/>
              <a:gd name="T67" fmla="*/ 56 h 160"/>
              <a:gd name="T68" fmla="*/ 133 w 157"/>
              <a:gd name="T69" fmla="*/ 59 h 160"/>
              <a:gd name="T70" fmla="*/ 119 w 157"/>
              <a:gd name="T71" fmla="*/ 123 h 160"/>
              <a:gd name="T72" fmla="*/ 123 w 157"/>
              <a:gd name="T73" fmla="*/ 41 h 160"/>
              <a:gd name="T74" fmla="*/ 109 w 157"/>
              <a:gd name="T75" fmla="*/ 137 h 160"/>
              <a:gd name="T76" fmla="*/ 111 w 157"/>
              <a:gd name="T77" fmla="*/ 133 h 160"/>
              <a:gd name="T78" fmla="*/ 82 w 157"/>
              <a:gd name="T79" fmla="*/ 136 h 160"/>
              <a:gd name="T80" fmla="*/ 132 w 157"/>
              <a:gd name="T81" fmla="*/ 109 h 160"/>
              <a:gd name="T82" fmla="*/ 142 w 157"/>
              <a:gd name="T83" fmla="*/ 80 h 160"/>
              <a:gd name="T84" fmla="*/ 139 w 157"/>
              <a:gd name="T85" fmla="*/ 77 h 160"/>
              <a:gd name="T86" fmla="*/ 35 w 157"/>
              <a:gd name="T87" fmla="*/ 72 h 160"/>
              <a:gd name="T88" fmla="*/ 38 w 157"/>
              <a:gd name="T89" fmla="*/ 104 h 160"/>
              <a:gd name="T90" fmla="*/ 63 w 157"/>
              <a:gd name="T91" fmla="*/ 27 h 160"/>
              <a:gd name="T92" fmla="*/ 66 w 157"/>
              <a:gd name="T93" fmla="*/ 29 h 160"/>
              <a:gd name="T94" fmla="*/ 36 w 157"/>
              <a:gd name="T95" fmla="*/ 58 h 160"/>
              <a:gd name="T96" fmla="*/ 65 w 157"/>
              <a:gd name="T97" fmla="*/ 137 h 160"/>
              <a:gd name="T98" fmla="*/ 51 w 157"/>
              <a:gd name="T99" fmla="*/ 119 h 160"/>
              <a:gd name="T100" fmla="*/ 48 w 157"/>
              <a:gd name="T101" fmla="*/ 115 h 160"/>
              <a:gd name="T102" fmla="*/ 47 w 157"/>
              <a:gd name="T103" fmla="*/ 42 h 160"/>
              <a:gd name="T104" fmla="*/ 107 w 157"/>
              <a:gd name="T105" fmla="*/ 49 h 160"/>
              <a:gd name="T106" fmla="*/ 73 w 157"/>
              <a:gd name="T107" fmla="*/ 90 h 160"/>
              <a:gd name="T108" fmla="*/ 67 w 157"/>
              <a:gd name="T109" fmla="*/ 105 h 160"/>
              <a:gd name="T110" fmla="*/ 106 w 157"/>
              <a:gd name="T111" fmla="*/ 75 h 160"/>
              <a:gd name="T112" fmla="*/ 95 w 157"/>
              <a:gd name="T113" fmla="*/ 73 h 160"/>
              <a:gd name="T114" fmla="*/ 79 w 157"/>
              <a:gd name="T115" fmla="*/ 105 h 160"/>
              <a:gd name="T116" fmla="*/ 79 w 157"/>
              <a:gd name="T117" fmla="*/ 7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7" h="160">
                <a:moveTo>
                  <a:pt x="87" y="0"/>
                </a:moveTo>
                <a:cubicBezTo>
                  <a:pt x="84" y="0"/>
                  <a:pt x="81" y="0"/>
                  <a:pt x="79" y="1"/>
                </a:cubicBezTo>
                <a:cubicBezTo>
                  <a:pt x="76" y="0"/>
                  <a:pt x="73" y="0"/>
                  <a:pt x="70" y="0"/>
                </a:cubicBezTo>
                <a:cubicBezTo>
                  <a:pt x="50" y="0"/>
                  <a:pt x="32" y="10"/>
                  <a:pt x="19" y="26"/>
                </a:cubicBezTo>
                <a:cubicBezTo>
                  <a:pt x="19" y="26"/>
                  <a:pt x="19" y="26"/>
                  <a:pt x="19" y="26"/>
                </a:cubicBezTo>
                <a:cubicBezTo>
                  <a:pt x="14" y="31"/>
                  <a:pt x="11" y="37"/>
                  <a:pt x="8" y="43"/>
                </a:cubicBezTo>
                <a:cubicBezTo>
                  <a:pt x="8" y="43"/>
                  <a:pt x="8" y="43"/>
                  <a:pt x="8" y="43"/>
                </a:cubicBezTo>
                <a:cubicBezTo>
                  <a:pt x="6" y="48"/>
                  <a:pt x="4" y="52"/>
                  <a:pt x="3" y="57"/>
                </a:cubicBezTo>
                <a:cubicBezTo>
                  <a:pt x="3" y="57"/>
                  <a:pt x="3" y="57"/>
                  <a:pt x="3" y="58"/>
                </a:cubicBezTo>
                <a:cubicBezTo>
                  <a:pt x="1" y="65"/>
                  <a:pt x="0" y="72"/>
                  <a:pt x="0" y="80"/>
                </a:cubicBezTo>
                <a:cubicBezTo>
                  <a:pt x="0" y="92"/>
                  <a:pt x="2" y="104"/>
                  <a:pt x="7" y="114"/>
                </a:cubicBezTo>
                <a:cubicBezTo>
                  <a:pt x="7" y="114"/>
                  <a:pt x="7" y="114"/>
                  <a:pt x="7" y="114"/>
                </a:cubicBezTo>
                <a:cubicBezTo>
                  <a:pt x="9" y="120"/>
                  <a:pt x="13" y="126"/>
                  <a:pt x="16" y="131"/>
                </a:cubicBezTo>
                <a:cubicBezTo>
                  <a:pt x="16" y="131"/>
                  <a:pt x="17" y="132"/>
                  <a:pt x="17" y="132"/>
                </a:cubicBezTo>
                <a:cubicBezTo>
                  <a:pt x="21" y="137"/>
                  <a:pt x="25" y="141"/>
                  <a:pt x="30" y="145"/>
                </a:cubicBezTo>
                <a:cubicBezTo>
                  <a:pt x="30" y="145"/>
                  <a:pt x="30" y="146"/>
                  <a:pt x="30" y="146"/>
                </a:cubicBezTo>
                <a:cubicBezTo>
                  <a:pt x="42" y="155"/>
                  <a:pt x="55" y="160"/>
                  <a:pt x="70" y="160"/>
                </a:cubicBezTo>
                <a:cubicBezTo>
                  <a:pt x="73" y="160"/>
                  <a:pt x="76" y="160"/>
                  <a:pt x="79" y="159"/>
                </a:cubicBezTo>
                <a:cubicBezTo>
                  <a:pt x="81" y="160"/>
                  <a:pt x="84" y="160"/>
                  <a:pt x="87" y="160"/>
                </a:cubicBezTo>
                <a:cubicBezTo>
                  <a:pt x="126" y="160"/>
                  <a:pt x="157" y="124"/>
                  <a:pt x="157" y="80"/>
                </a:cubicBezTo>
                <a:cubicBezTo>
                  <a:pt x="157" y="36"/>
                  <a:pt x="126" y="0"/>
                  <a:pt x="87" y="0"/>
                </a:cubicBezTo>
                <a:close/>
                <a:moveTo>
                  <a:pt x="58" y="7"/>
                </a:moveTo>
                <a:cubicBezTo>
                  <a:pt x="57" y="8"/>
                  <a:pt x="56" y="8"/>
                  <a:pt x="55" y="9"/>
                </a:cubicBezTo>
                <a:cubicBezTo>
                  <a:pt x="55" y="9"/>
                  <a:pt x="54" y="9"/>
                  <a:pt x="54" y="10"/>
                </a:cubicBezTo>
                <a:cubicBezTo>
                  <a:pt x="53" y="10"/>
                  <a:pt x="52" y="11"/>
                  <a:pt x="51" y="11"/>
                </a:cubicBezTo>
                <a:cubicBezTo>
                  <a:pt x="46" y="11"/>
                  <a:pt x="46" y="11"/>
                  <a:pt x="46" y="11"/>
                </a:cubicBezTo>
                <a:cubicBezTo>
                  <a:pt x="50" y="9"/>
                  <a:pt x="54" y="8"/>
                  <a:pt x="59" y="7"/>
                </a:cubicBezTo>
                <a:cubicBezTo>
                  <a:pt x="58" y="7"/>
                  <a:pt x="58" y="7"/>
                  <a:pt x="58" y="7"/>
                </a:cubicBezTo>
                <a:close/>
                <a:moveTo>
                  <a:pt x="30" y="127"/>
                </a:moveTo>
                <a:cubicBezTo>
                  <a:pt x="20" y="127"/>
                  <a:pt x="20" y="127"/>
                  <a:pt x="20" y="127"/>
                </a:cubicBezTo>
                <a:cubicBezTo>
                  <a:pt x="18" y="123"/>
                  <a:pt x="15" y="120"/>
                  <a:pt x="14" y="116"/>
                </a:cubicBezTo>
                <a:cubicBezTo>
                  <a:pt x="24" y="116"/>
                  <a:pt x="24" y="116"/>
                  <a:pt x="24" y="116"/>
                </a:cubicBezTo>
                <a:cubicBezTo>
                  <a:pt x="24" y="117"/>
                  <a:pt x="25" y="118"/>
                  <a:pt x="25" y="119"/>
                </a:cubicBezTo>
                <a:cubicBezTo>
                  <a:pt x="26" y="119"/>
                  <a:pt x="26" y="120"/>
                  <a:pt x="26" y="120"/>
                </a:cubicBezTo>
                <a:cubicBezTo>
                  <a:pt x="27" y="121"/>
                  <a:pt x="27" y="122"/>
                  <a:pt x="28" y="123"/>
                </a:cubicBezTo>
                <a:cubicBezTo>
                  <a:pt x="28" y="124"/>
                  <a:pt x="28" y="124"/>
                  <a:pt x="28" y="124"/>
                </a:cubicBezTo>
                <a:cubicBezTo>
                  <a:pt x="29" y="125"/>
                  <a:pt x="29" y="126"/>
                  <a:pt x="30" y="127"/>
                </a:cubicBezTo>
                <a:close/>
                <a:moveTo>
                  <a:pt x="12" y="47"/>
                </a:moveTo>
                <a:cubicBezTo>
                  <a:pt x="23" y="47"/>
                  <a:pt x="23" y="47"/>
                  <a:pt x="23" y="47"/>
                </a:cubicBezTo>
                <a:cubicBezTo>
                  <a:pt x="22" y="48"/>
                  <a:pt x="22" y="49"/>
                  <a:pt x="22" y="51"/>
                </a:cubicBezTo>
                <a:cubicBezTo>
                  <a:pt x="21" y="51"/>
                  <a:pt x="21" y="51"/>
                  <a:pt x="21" y="52"/>
                </a:cubicBezTo>
                <a:cubicBezTo>
                  <a:pt x="21" y="53"/>
                  <a:pt x="20" y="54"/>
                  <a:pt x="20" y="55"/>
                </a:cubicBezTo>
                <a:cubicBezTo>
                  <a:pt x="9" y="55"/>
                  <a:pt x="9" y="55"/>
                  <a:pt x="9" y="55"/>
                </a:cubicBezTo>
                <a:cubicBezTo>
                  <a:pt x="10" y="52"/>
                  <a:pt x="11" y="50"/>
                  <a:pt x="12" y="47"/>
                </a:cubicBezTo>
                <a:close/>
                <a:moveTo>
                  <a:pt x="6" y="80"/>
                </a:moveTo>
                <a:cubicBezTo>
                  <a:pt x="6" y="78"/>
                  <a:pt x="6" y="76"/>
                  <a:pt x="6" y="74"/>
                </a:cubicBezTo>
                <a:cubicBezTo>
                  <a:pt x="17" y="74"/>
                  <a:pt x="17" y="74"/>
                  <a:pt x="17" y="74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6"/>
                  <a:pt x="17" y="78"/>
                  <a:pt x="17" y="80"/>
                </a:cubicBezTo>
                <a:cubicBezTo>
                  <a:pt x="17" y="81"/>
                  <a:pt x="17" y="82"/>
                  <a:pt x="17" y="83"/>
                </a:cubicBezTo>
                <a:cubicBezTo>
                  <a:pt x="6" y="83"/>
                  <a:pt x="6" y="83"/>
                  <a:pt x="6" y="83"/>
                </a:cubicBezTo>
                <a:cubicBezTo>
                  <a:pt x="6" y="82"/>
                  <a:pt x="6" y="81"/>
                  <a:pt x="6" y="80"/>
                </a:cubicBezTo>
                <a:close/>
                <a:moveTo>
                  <a:pt x="17" y="88"/>
                </a:moveTo>
                <a:cubicBezTo>
                  <a:pt x="17" y="89"/>
                  <a:pt x="17" y="91"/>
                  <a:pt x="17" y="92"/>
                </a:cubicBezTo>
                <a:cubicBezTo>
                  <a:pt x="17" y="92"/>
                  <a:pt x="17" y="92"/>
                  <a:pt x="17" y="92"/>
                </a:cubicBezTo>
                <a:cubicBezTo>
                  <a:pt x="18" y="94"/>
                  <a:pt x="18" y="95"/>
                  <a:pt x="18" y="97"/>
                </a:cubicBezTo>
                <a:cubicBezTo>
                  <a:pt x="7" y="97"/>
                  <a:pt x="7" y="97"/>
                  <a:pt x="7" y="97"/>
                </a:cubicBezTo>
                <a:cubicBezTo>
                  <a:pt x="7" y="94"/>
                  <a:pt x="6" y="91"/>
                  <a:pt x="6" y="88"/>
                </a:cubicBezTo>
                <a:lnTo>
                  <a:pt x="17" y="88"/>
                </a:lnTo>
                <a:close/>
                <a:moveTo>
                  <a:pt x="19" y="61"/>
                </a:moveTo>
                <a:cubicBezTo>
                  <a:pt x="19" y="61"/>
                  <a:pt x="19" y="61"/>
                  <a:pt x="18" y="62"/>
                </a:cubicBezTo>
                <a:cubicBezTo>
                  <a:pt x="18" y="62"/>
                  <a:pt x="18" y="62"/>
                  <a:pt x="18" y="63"/>
                </a:cubicBezTo>
                <a:cubicBezTo>
                  <a:pt x="18" y="64"/>
                  <a:pt x="18" y="66"/>
                  <a:pt x="17" y="68"/>
                </a:cubicBezTo>
                <a:cubicBezTo>
                  <a:pt x="17" y="68"/>
                  <a:pt x="17" y="68"/>
                  <a:pt x="17" y="68"/>
                </a:cubicBezTo>
                <a:cubicBezTo>
                  <a:pt x="17" y="68"/>
                  <a:pt x="17" y="69"/>
                  <a:pt x="17" y="69"/>
                </a:cubicBezTo>
                <a:cubicBezTo>
                  <a:pt x="6" y="69"/>
                  <a:pt x="6" y="69"/>
                  <a:pt x="6" y="69"/>
                </a:cubicBezTo>
                <a:cubicBezTo>
                  <a:pt x="7" y="66"/>
                  <a:pt x="7" y="63"/>
                  <a:pt x="8" y="61"/>
                </a:cubicBezTo>
                <a:lnTo>
                  <a:pt x="19" y="61"/>
                </a:lnTo>
                <a:close/>
                <a:moveTo>
                  <a:pt x="19" y="102"/>
                </a:moveTo>
                <a:cubicBezTo>
                  <a:pt x="19" y="102"/>
                  <a:pt x="19" y="103"/>
                  <a:pt x="20" y="103"/>
                </a:cubicBezTo>
                <a:cubicBezTo>
                  <a:pt x="20" y="103"/>
                  <a:pt x="20" y="103"/>
                  <a:pt x="20" y="103"/>
                </a:cubicBezTo>
                <a:cubicBezTo>
                  <a:pt x="20" y="105"/>
                  <a:pt x="21" y="107"/>
                  <a:pt x="21" y="108"/>
                </a:cubicBezTo>
                <a:cubicBezTo>
                  <a:pt x="21" y="109"/>
                  <a:pt x="21" y="109"/>
                  <a:pt x="22" y="109"/>
                </a:cubicBezTo>
                <a:cubicBezTo>
                  <a:pt x="22" y="110"/>
                  <a:pt x="22" y="110"/>
                  <a:pt x="22" y="110"/>
                </a:cubicBezTo>
                <a:cubicBezTo>
                  <a:pt x="11" y="110"/>
                  <a:pt x="11" y="110"/>
                  <a:pt x="11" y="110"/>
                </a:cubicBezTo>
                <a:cubicBezTo>
                  <a:pt x="10" y="108"/>
                  <a:pt x="9" y="105"/>
                  <a:pt x="8" y="102"/>
                </a:cubicBezTo>
                <a:cubicBezTo>
                  <a:pt x="19" y="102"/>
                  <a:pt x="19" y="102"/>
                  <a:pt x="19" y="102"/>
                </a:cubicBezTo>
                <a:close/>
                <a:moveTo>
                  <a:pt x="28" y="36"/>
                </a:moveTo>
                <a:cubicBezTo>
                  <a:pt x="28" y="36"/>
                  <a:pt x="28" y="36"/>
                  <a:pt x="28" y="37"/>
                </a:cubicBezTo>
                <a:cubicBezTo>
                  <a:pt x="27" y="38"/>
                  <a:pt x="27" y="39"/>
                  <a:pt x="26" y="40"/>
                </a:cubicBezTo>
                <a:cubicBezTo>
                  <a:pt x="26" y="40"/>
                  <a:pt x="26" y="41"/>
                  <a:pt x="25" y="41"/>
                </a:cubicBezTo>
                <a:cubicBezTo>
                  <a:pt x="25" y="41"/>
                  <a:pt x="25" y="41"/>
                  <a:pt x="25" y="41"/>
                </a:cubicBezTo>
                <a:cubicBezTo>
                  <a:pt x="15" y="41"/>
                  <a:pt x="15" y="41"/>
                  <a:pt x="15" y="41"/>
                </a:cubicBezTo>
                <a:cubicBezTo>
                  <a:pt x="17" y="37"/>
                  <a:pt x="19" y="34"/>
                  <a:pt x="22" y="30"/>
                </a:cubicBezTo>
                <a:cubicBezTo>
                  <a:pt x="32" y="30"/>
                  <a:pt x="32" y="30"/>
                  <a:pt x="32" y="30"/>
                </a:cubicBezTo>
                <a:cubicBezTo>
                  <a:pt x="31" y="31"/>
                  <a:pt x="31" y="31"/>
                  <a:pt x="31" y="32"/>
                </a:cubicBezTo>
                <a:cubicBezTo>
                  <a:pt x="30" y="33"/>
                  <a:pt x="29" y="34"/>
                  <a:pt x="28" y="36"/>
                </a:cubicBezTo>
                <a:close/>
                <a:moveTo>
                  <a:pt x="37" y="17"/>
                </a:moveTo>
                <a:cubicBezTo>
                  <a:pt x="44" y="17"/>
                  <a:pt x="44" y="17"/>
                  <a:pt x="44" y="17"/>
                </a:cubicBezTo>
                <a:cubicBezTo>
                  <a:pt x="43" y="17"/>
                  <a:pt x="43" y="18"/>
                  <a:pt x="42" y="18"/>
                </a:cubicBezTo>
                <a:cubicBezTo>
                  <a:pt x="42" y="19"/>
                  <a:pt x="41" y="19"/>
                  <a:pt x="40" y="20"/>
                </a:cubicBezTo>
                <a:cubicBezTo>
                  <a:pt x="40" y="21"/>
                  <a:pt x="39" y="21"/>
                  <a:pt x="39" y="22"/>
                </a:cubicBezTo>
                <a:cubicBezTo>
                  <a:pt x="38" y="22"/>
                  <a:pt x="38" y="23"/>
                  <a:pt x="37" y="23"/>
                </a:cubicBezTo>
                <a:cubicBezTo>
                  <a:pt x="37" y="24"/>
                  <a:pt x="36" y="24"/>
                  <a:pt x="36" y="25"/>
                </a:cubicBezTo>
                <a:cubicBezTo>
                  <a:pt x="27" y="25"/>
                  <a:pt x="27" y="25"/>
                  <a:pt x="27" y="25"/>
                </a:cubicBezTo>
                <a:cubicBezTo>
                  <a:pt x="30" y="22"/>
                  <a:pt x="33" y="19"/>
                  <a:pt x="37" y="17"/>
                </a:cubicBezTo>
                <a:close/>
                <a:moveTo>
                  <a:pt x="24" y="132"/>
                </a:moveTo>
                <a:cubicBezTo>
                  <a:pt x="34" y="132"/>
                  <a:pt x="34" y="132"/>
                  <a:pt x="34" y="132"/>
                </a:cubicBezTo>
                <a:cubicBezTo>
                  <a:pt x="34" y="133"/>
                  <a:pt x="34" y="133"/>
                  <a:pt x="35" y="134"/>
                </a:cubicBezTo>
                <a:cubicBezTo>
                  <a:pt x="36" y="135"/>
                  <a:pt x="36" y="136"/>
                  <a:pt x="37" y="137"/>
                </a:cubicBezTo>
                <a:cubicBezTo>
                  <a:pt x="38" y="137"/>
                  <a:pt x="38" y="138"/>
                  <a:pt x="39" y="138"/>
                </a:cubicBezTo>
                <a:cubicBezTo>
                  <a:pt x="39" y="139"/>
                  <a:pt x="40" y="139"/>
                  <a:pt x="40" y="140"/>
                </a:cubicBezTo>
                <a:cubicBezTo>
                  <a:pt x="41" y="140"/>
                  <a:pt x="41" y="140"/>
                  <a:pt x="41" y="141"/>
                </a:cubicBezTo>
                <a:cubicBezTo>
                  <a:pt x="33" y="141"/>
                  <a:pt x="33" y="141"/>
                  <a:pt x="33" y="141"/>
                </a:cubicBezTo>
                <a:cubicBezTo>
                  <a:pt x="30" y="138"/>
                  <a:pt x="27" y="135"/>
                  <a:pt x="24" y="132"/>
                </a:cubicBezTo>
                <a:close/>
                <a:moveTo>
                  <a:pt x="59" y="153"/>
                </a:moveTo>
                <a:cubicBezTo>
                  <a:pt x="52" y="152"/>
                  <a:pt x="46" y="149"/>
                  <a:pt x="41" y="146"/>
                </a:cubicBezTo>
                <a:cubicBezTo>
                  <a:pt x="47" y="146"/>
                  <a:pt x="47" y="146"/>
                  <a:pt x="47" y="146"/>
                </a:cubicBezTo>
                <a:cubicBezTo>
                  <a:pt x="48" y="146"/>
                  <a:pt x="48" y="147"/>
                  <a:pt x="49" y="147"/>
                </a:cubicBezTo>
                <a:cubicBezTo>
                  <a:pt x="49" y="147"/>
                  <a:pt x="50" y="148"/>
                  <a:pt x="50" y="148"/>
                </a:cubicBezTo>
                <a:cubicBezTo>
                  <a:pt x="51" y="149"/>
                  <a:pt x="52" y="150"/>
                  <a:pt x="54" y="150"/>
                </a:cubicBezTo>
                <a:cubicBezTo>
                  <a:pt x="54" y="151"/>
                  <a:pt x="55" y="151"/>
                  <a:pt x="55" y="151"/>
                </a:cubicBezTo>
                <a:cubicBezTo>
                  <a:pt x="56" y="152"/>
                  <a:pt x="57" y="152"/>
                  <a:pt x="58" y="153"/>
                </a:cubicBezTo>
                <a:cubicBezTo>
                  <a:pt x="58" y="153"/>
                  <a:pt x="58" y="153"/>
                  <a:pt x="59" y="153"/>
                </a:cubicBezTo>
                <a:close/>
                <a:moveTo>
                  <a:pt x="87" y="154"/>
                </a:moveTo>
                <a:cubicBezTo>
                  <a:pt x="85" y="154"/>
                  <a:pt x="83" y="154"/>
                  <a:pt x="80" y="154"/>
                </a:cubicBezTo>
                <a:cubicBezTo>
                  <a:pt x="79" y="154"/>
                  <a:pt x="79" y="154"/>
                  <a:pt x="79" y="154"/>
                </a:cubicBezTo>
                <a:cubicBezTo>
                  <a:pt x="79" y="154"/>
                  <a:pt x="79" y="154"/>
                  <a:pt x="79" y="154"/>
                </a:cubicBezTo>
                <a:cubicBezTo>
                  <a:pt x="78" y="154"/>
                  <a:pt x="77" y="154"/>
                  <a:pt x="76" y="153"/>
                </a:cubicBezTo>
                <a:cubicBezTo>
                  <a:pt x="76" y="153"/>
                  <a:pt x="76" y="153"/>
                  <a:pt x="76" y="153"/>
                </a:cubicBezTo>
                <a:cubicBezTo>
                  <a:pt x="75" y="153"/>
                  <a:pt x="74" y="153"/>
                  <a:pt x="73" y="153"/>
                </a:cubicBezTo>
                <a:cubicBezTo>
                  <a:pt x="73" y="153"/>
                  <a:pt x="73" y="153"/>
                  <a:pt x="73" y="153"/>
                </a:cubicBezTo>
                <a:cubicBezTo>
                  <a:pt x="72" y="152"/>
                  <a:pt x="71" y="152"/>
                  <a:pt x="70" y="152"/>
                </a:cubicBezTo>
                <a:cubicBezTo>
                  <a:pt x="70" y="152"/>
                  <a:pt x="70" y="152"/>
                  <a:pt x="70" y="152"/>
                </a:cubicBezTo>
                <a:cubicBezTo>
                  <a:pt x="69" y="152"/>
                  <a:pt x="68" y="151"/>
                  <a:pt x="67" y="151"/>
                </a:cubicBezTo>
                <a:cubicBezTo>
                  <a:pt x="67" y="151"/>
                  <a:pt x="66" y="151"/>
                  <a:pt x="66" y="150"/>
                </a:cubicBezTo>
                <a:cubicBezTo>
                  <a:pt x="65" y="150"/>
                  <a:pt x="65" y="150"/>
                  <a:pt x="65" y="150"/>
                </a:cubicBezTo>
                <a:cubicBezTo>
                  <a:pt x="50" y="144"/>
                  <a:pt x="37" y="131"/>
                  <a:pt x="30" y="116"/>
                </a:cubicBezTo>
                <a:cubicBezTo>
                  <a:pt x="30" y="115"/>
                  <a:pt x="30" y="115"/>
                  <a:pt x="30" y="115"/>
                </a:cubicBezTo>
                <a:cubicBezTo>
                  <a:pt x="29" y="114"/>
                  <a:pt x="29" y="113"/>
                  <a:pt x="29" y="112"/>
                </a:cubicBezTo>
                <a:cubicBezTo>
                  <a:pt x="28" y="112"/>
                  <a:pt x="28" y="112"/>
                  <a:pt x="28" y="111"/>
                </a:cubicBezTo>
                <a:cubicBezTo>
                  <a:pt x="28" y="111"/>
                  <a:pt x="28" y="110"/>
                  <a:pt x="27" y="109"/>
                </a:cubicBezTo>
                <a:cubicBezTo>
                  <a:pt x="27" y="109"/>
                  <a:pt x="27" y="108"/>
                  <a:pt x="27" y="108"/>
                </a:cubicBezTo>
                <a:cubicBezTo>
                  <a:pt x="27" y="107"/>
                  <a:pt x="26" y="107"/>
                  <a:pt x="26" y="106"/>
                </a:cubicBezTo>
                <a:cubicBezTo>
                  <a:pt x="26" y="106"/>
                  <a:pt x="26" y="105"/>
                  <a:pt x="26" y="105"/>
                </a:cubicBezTo>
                <a:cubicBezTo>
                  <a:pt x="26" y="104"/>
                  <a:pt x="25" y="103"/>
                  <a:pt x="25" y="103"/>
                </a:cubicBezTo>
                <a:cubicBezTo>
                  <a:pt x="25" y="102"/>
                  <a:pt x="25" y="102"/>
                  <a:pt x="25" y="101"/>
                </a:cubicBezTo>
                <a:cubicBezTo>
                  <a:pt x="25" y="101"/>
                  <a:pt x="24" y="100"/>
                  <a:pt x="24" y="99"/>
                </a:cubicBezTo>
                <a:cubicBezTo>
                  <a:pt x="24" y="99"/>
                  <a:pt x="24" y="98"/>
                  <a:pt x="24" y="98"/>
                </a:cubicBezTo>
                <a:cubicBezTo>
                  <a:pt x="24" y="97"/>
                  <a:pt x="24" y="97"/>
                  <a:pt x="24" y="96"/>
                </a:cubicBezTo>
                <a:cubicBezTo>
                  <a:pt x="24" y="95"/>
                  <a:pt x="23" y="95"/>
                  <a:pt x="23" y="94"/>
                </a:cubicBezTo>
                <a:cubicBezTo>
                  <a:pt x="23" y="94"/>
                  <a:pt x="23" y="93"/>
                  <a:pt x="23" y="93"/>
                </a:cubicBezTo>
                <a:cubicBezTo>
                  <a:pt x="23" y="92"/>
                  <a:pt x="23" y="91"/>
                  <a:pt x="23" y="91"/>
                </a:cubicBezTo>
                <a:cubicBezTo>
                  <a:pt x="23" y="90"/>
                  <a:pt x="23" y="90"/>
                  <a:pt x="23" y="89"/>
                </a:cubicBezTo>
                <a:cubicBezTo>
                  <a:pt x="22" y="88"/>
                  <a:pt x="22" y="88"/>
                  <a:pt x="22" y="87"/>
                </a:cubicBezTo>
                <a:cubicBezTo>
                  <a:pt x="22" y="87"/>
                  <a:pt x="22" y="86"/>
                  <a:pt x="22" y="85"/>
                </a:cubicBezTo>
                <a:cubicBezTo>
                  <a:pt x="22" y="85"/>
                  <a:pt x="22" y="84"/>
                  <a:pt x="22" y="84"/>
                </a:cubicBezTo>
                <a:cubicBezTo>
                  <a:pt x="22" y="82"/>
                  <a:pt x="22" y="81"/>
                  <a:pt x="22" y="80"/>
                </a:cubicBezTo>
                <a:cubicBezTo>
                  <a:pt x="22" y="79"/>
                  <a:pt x="22" y="78"/>
                  <a:pt x="22" y="76"/>
                </a:cubicBezTo>
                <a:cubicBezTo>
                  <a:pt x="22" y="76"/>
                  <a:pt x="22" y="75"/>
                  <a:pt x="22" y="75"/>
                </a:cubicBezTo>
                <a:cubicBezTo>
                  <a:pt x="22" y="74"/>
                  <a:pt x="22" y="73"/>
                  <a:pt x="22" y="73"/>
                </a:cubicBezTo>
                <a:cubicBezTo>
                  <a:pt x="22" y="72"/>
                  <a:pt x="22" y="72"/>
                  <a:pt x="23" y="71"/>
                </a:cubicBezTo>
                <a:cubicBezTo>
                  <a:pt x="23" y="70"/>
                  <a:pt x="23" y="70"/>
                  <a:pt x="23" y="69"/>
                </a:cubicBezTo>
                <a:cubicBezTo>
                  <a:pt x="23" y="69"/>
                  <a:pt x="23" y="68"/>
                  <a:pt x="23" y="67"/>
                </a:cubicBezTo>
                <a:cubicBezTo>
                  <a:pt x="23" y="67"/>
                  <a:pt x="23" y="66"/>
                  <a:pt x="23" y="66"/>
                </a:cubicBezTo>
                <a:cubicBezTo>
                  <a:pt x="23" y="65"/>
                  <a:pt x="23" y="65"/>
                  <a:pt x="24" y="64"/>
                </a:cubicBezTo>
                <a:cubicBezTo>
                  <a:pt x="24" y="63"/>
                  <a:pt x="24" y="63"/>
                  <a:pt x="24" y="62"/>
                </a:cubicBezTo>
                <a:cubicBezTo>
                  <a:pt x="24" y="62"/>
                  <a:pt x="24" y="61"/>
                  <a:pt x="24" y="60"/>
                </a:cubicBezTo>
                <a:cubicBezTo>
                  <a:pt x="24" y="60"/>
                  <a:pt x="25" y="59"/>
                  <a:pt x="25" y="59"/>
                </a:cubicBezTo>
                <a:cubicBezTo>
                  <a:pt x="25" y="58"/>
                  <a:pt x="25" y="58"/>
                  <a:pt x="25" y="57"/>
                </a:cubicBezTo>
                <a:cubicBezTo>
                  <a:pt x="25" y="57"/>
                  <a:pt x="26" y="56"/>
                  <a:pt x="26" y="55"/>
                </a:cubicBezTo>
                <a:cubicBezTo>
                  <a:pt x="26" y="55"/>
                  <a:pt x="26" y="54"/>
                  <a:pt x="26" y="54"/>
                </a:cubicBezTo>
                <a:cubicBezTo>
                  <a:pt x="26" y="53"/>
                  <a:pt x="27" y="53"/>
                  <a:pt x="27" y="52"/>
                </a:cubicBezTo>
                <a:cubicBezTo>
                  <a:pt x="27" y="52"/>
                  <a:pt x="27" y="51"/>
                  <a:pt x="27" y="51"/>
                </a:cubicBezTo>
                <a:cubicBezTo>
                  <a:pt x="28" y="50"/>
                  <a:pt x="28" y="49"/>
                  <a:pt x="28" y="49"/>
                </a:cubicBezTo>
                <a:cubicBezTo>
                  <a:pt x="28" y="48"/>
                  <a:pt x="28" y="48"/>
                  <a:pt x="29" y="48"/>
                </a:cubicBezTo>
                <a:cubicBezTo>
                  <a:pt x="29" y="47"/>
                  <a:pt x="29" y="46"/>
                  <a:pt x="30" y="45"/>
                </a:cubicBezTo>
                <a:cubicBezTo>
                  <a:pt x="30" y="45"/>
                  <a:pt x="30" y="45"/>
                  <a:pt x="30" y="44"/>
                </a:cubicBezTo>
                <a:cubicBezTo>
                  <a:pt x="37" y="29"/>
                  <a:pt x="50" y="16"/>
                  <a:pt x="65" y="10"/>
                </a:cubicBezTo>
                <a:cubicBezTo>
                  <a:pt x="65" y="10"/>
                  <a:pt x="65" y="10"/>
                  <a:pt x="66" y="10"/>
                </a:cubicBezTo>
                <a:cubicBezTo>
                  <a:pt x="66" y="9"/>
                  <a:pt x="67" y="9"/>
                  <a:pt x="67" y="9"/>
                </a:cubicBezTo>
                <a:cubicBezTo>
                  <a:pt x="68" y="9"/>
                  <a:pt x="69" y="8"/>
                  <a:pt x="70" y="8"/>
                </a:cubicBezTo>
                <a:cubicBezTo>
                  <a:pt x="70" y="8"/>
                  <a:pt x="70" y="8"/>
                  <a:pt x="70" y="8"/>
                </a:cubicBezTo>
                <a:cubicBezTo>
                  <a:pt x="71" y="8"/>
                  <a:pt x="72" y="8"/>
                  <a:pt x="73" y="7"/>
                </a:cubicBezTo>
                <a:cubicBezTo>
                  <a:pt x="73" y="7"/>
                  <a:pt x="73" y="7"/>
                  <a:pt x="73" y="7"/>
                </a:cubicBezTo>
                <a:cubicBezTo>
                  <a:pt x="74" y="7"/>
                  <a:pt x="75" y="7"/>
                  <a:pt x="76" y="7"/>
                </a:cubicBezTo>
                <a:cubicBezTo>
                  <a:pt x="76" y="7"/>
                  <a:pt x="76" y="7"/>
                  <a:pt x="76" y="7"/>
                </a:cubicBezTo>
                <a:cubicBezTo>
                  <a:pt x="77" y="6"/>
                  <a:pt x="78" y="6"/>
                  <a:pt x="79" y="6"/>
                </a:cubicBezTo>
                <a:cubicBezTo>
                  <a:pt x="79" y="6"/>
                  <a:pt x="79" y="6"/>
                  <a:pt x="79" y="6"/>
                </a:cubicBezTo>
                <a:cubicBezTo>
                  <a:pt x="80" y="6"/>
                  <a:pt x="80" y="6"/>
                  <a:pt x="80" y="6"/>
                </a:cubicBezTo>
                <a:cubicBezTo>
                  <a:pt x="83" y="6"/>
                  <a:pt x="85" y="6"/>
                  <a:pt x="87" y="6"/>
                </a:cubicBezTo>
                <a:cubicBezTo>
                  <a:pt x="123" y="6"/>
                  <a:pt x="152" y="39"/>
                  <a:pt x="152" y="80"/>
                </a:cubicBezTo>
                <a:cubicBezTo>
                  <a:pt x="152" y="121"/>
                  <a:pt x="123" y="154"/>
                  <a:pt x="87" y="154"/>
                </a:cubicBezTo>
                <a:close/>
                <a:moveTo>
                  <a:pt x="84" y="21"/>
                </a:moveTo>
                <a:cubicBezTo>
                  <a:pt x="84" y="19"/>
                  <a:pt x="85" y="18"/>
                  <a:pt x="87" y="18"/>
                </a:cubicBezTo>
                <a:cubicBezTo>
                  <a:pt x="87" y="21"/>
                  <a:pt x="87" y="21"/>
                  <a:pt x="87" y="21"/>
                </a:cubicBezTo>
                <a:cubicBezTo>
                  <a:pt x="87" y="18"/>
                  <a:pt x="87" y="18"/>
                  <a:pt x="87" y="18"/>
                </a:cubicBezTo>
                <a:cubicBezTo>
                  <a:pt x="87" y="18"/>
                  <a:pt x="87" y="18"/>
                  <a:pt x="87" y="18"/>
                </a:cubicBezTo>
                <a:cubicBezTo>
                  <a:pt x="89" y="18"/>
                  <a:pt x="91" y="18"/>
                  <a:pt x="93" y="18"/>
                </a:cubicBezTo>
                <a:cubicBezTo>
                  <a:pt x="94" y="18"/>
                  <a:pt x="95" y="20"/>
                  <a:pt x="95" y="21"/>
                </a:cubicBezTo>
                <a:cubicBezTo>
                  <a:pt x="95" y="23"/>
                  <a:pt x="94" y="24"/>
                  <a:pt x="92" y="24"/>
                </a:cubicBezTo>
                <a:cubicBezTo>
                  <a:pt x="92" y="24"/>
                  <a:pt x="92" y="24"/>
                  <a:pt x="92" y="24"/>
                </a:cubicBezTo>
                <a:cubicBezTo>
                  <a:pt x="90" y="23"/>
                  <a:pt x="89" y="23"/>
                  <a:pt x="87" y="23"/>
                </a:cubicBezTo>
                <a:cubicBezTo>
                  <a:pt x="85" y="23"/>
                  <a:pt x="84" y="22"/>
                  <a:pt x="84" y="21"/>
                </a:cubicBezTo>
                <a:close/>
                <a:moveTo>
                  <a:pt x="105" y="24"/>
                </a:moveTo>
                <a:cubicBezTo>
                  <a:pt x="106" y="23"/>
                  <a:pt x="108" y="23"/>
                  <a:pt x="109" y="23"/>
                </a:cubicBezTo>
                <a:cubicBezTo>
                  <a:pt x="111" y="24"/>
                  <a:pt x="112" y="25"/>
                  <a:pt x="114" y="26"/>
                </a:cubicBezTo>
                <a:cubicBezTo>
                  <a:pt x="115" y="27"/>
                  <a:pt x="116" y="29"/>
                  <a:pt x="115" y="30"/>
                </a:cubicBezTo>
                <a:cubicBezTo>
                  <a:pt x="114" y="31"/>
                  <a:pt x="113" y="31"/>
                  <a:pt x="113" y="31"/>
                </a:cubicBezTo>
                <a:cubicBezTo>
                  <a:pt x="112" y="31"/>
                  <a:pt x="112" y="31"/>
                  <a:pt x="111" y="31"/>
                </a:cubicBezTo>
                <a:cubicBezTo>
                  <a:pt x="110" y="30"/>
                  <a:pt x="108" y="29"/>
                  <a:pt x="107" y="28"/>
                </a:cubicBezTo>
                <a:cubicBezTo>
                  <a:pt x="105" y="27"/>
                  <a:pt x="105" y="26"/>
                  <a:pt x="105" y="24"/>
                </a:cubicBezTo>
                <a:close/>
                <a:moveTo>
                  <a:pt x="133" y="59"/>
                </a:moveTo>
                <a:cubicBezTo>
                  <a:pt x="132" y="58"/>
                  <a:pt x="133" y="56"/>
                  <a:pt x="134" y="56"/>
                </a:cubicBezTo>
                <a:cubicBezTo>
                  <a:pt x="136" y="55"/>
                  <a:pt x="137" y="56"/>
                  <a:pt x="138" y="57"/>
                </a:cubicBezTo>
                <a:cubicBezTo>
                  <a:pt x="139" y="59"/>
                  <a:pt x="139" y="61"/>
                  <a:pt x="140" y="63"/>
                </a:cubicBezTo>
                <a:cubicBezTo>
                  <a:pt x="140" y="64"/>
                  <a:pt x="139" y="66"/>
                  <a:pt x="138" y="66"/>
                </a:cubicBezTo>
                <a:cubicBezTo>
                  <a:pt x="137" y="66"/>
                  <a:pt x="137" y="66"/>
                  <a:pt x="137" y="66"/>
                </a:cubicBezTo>
                <a:cubicBezTo>
                  <a:pt x="136" y="66"/>
                  <a:pt x="134" y="66"/>
                  <a:pt x="134" y="64"/>
                </a:cubicBezTo>
                <a:cubicBezTo>
                  <a:pt x="134" y="63"/>
                  <a:pt x="133" y="61"/>
                  <a:pt x="133" y="59"/>
                </a:cubicBezTo>
                <a:close/>
                <a:moveTo>
                  <a:pt x="127" y="118"/>
                </a:moveTo>
                <a:cubicBezTo>
                  <a:pt x="128" y="119"/>
                  <a:pt x="128" y="121"/>
                  <a:pt x="127" y="122"/>
                </a:cubicBezTo>
                <a:cubicBezTo>
                  <a:pt x="126" y="124"/>
                  <a:pt x="125" y="125"/>
                  <a:pt x="123" y="126"/>
                </a:cubicBezTo>
                <a:cubicBezTo>
                  <a:pt x="123" y="127"/>
                  <a:pt x="122" y="127"/>
                  <a:pt x="121" y="127"/>
                </a:cubicBezTo>
                <a:cubicBezTo>
                  <a:pt x="121" y="127"/>
                  <a:pt x="120" y="127"/>
                  <a:pt x="119" y="126"/>
                </a:cubicBezTo>
                <a:cubicBezTo>
                  <a:pt x="118" y="125"/>
                  <a:pt x="118" y="124"/>
                  <a:pt x="119" y="123"/>
                </a:cubicBezTo>
                <a:cubicBezTo>
                  <a:pt x="121" y="121"/>
                  <a:pt x="122" y="120"/>
                  <a:pt x="123" y="119"/>
                </a:cubicBezTo>
                <a:cubicBezTo>
                  <a:pt x="124" y="117"/>
                  <a:pt x="126" y="117"/>
                  <a:pt x="127" y="118"/>
                </a:cubicBezTo>
                <a:close/>
                <a:moveTo>
                  <a:pt x="130" y="46"/>
                </a:moveTo>
                <a:cubicBezTo>
                  <a:pt x="129" y="46"/>
                  <a:pt x="129" y="46"/>
                  <a:pt x="128" y="46"/>
                </a:cubicBezTo>
                <a:cubicBezTo>
                  <a:pt x="127" y="46"/>
                  <a:pt x="126" y="46"/>
                  <a:pt x="126" y="45"/>
                </a:cubicBezTo>
                <a:cubicBezTo>
                  <a:pt x="125" y="44"/>
                  <a:pt x="124" y="42"/>
                  <a:pt x="123" y="41"/>
                </a:cubicBezTo>
                <a:cubicBezTo>
                  <a:pt x="122" y="40"/>
                  <a:pt x="122" y="38"/>
                  <a:pt x="123" y="37"/>
                </a:cubicBezTo>
                <a:cubicBezTo>
                  <a:pt x="124" y="36"/>
                  <a:pt x="126" y="36"/>
                  <a:pt x="127" y="38"/>
                </a:cubicBezTo>
                <a:cubicBezTo>
                  <a:pt x="128" y="39"/>
                  <a:pt x="129" y="41"/>
                  <a:pt x="130" y="42"/>
                </a:cubicBezTo>
                <a:cubicBezTo>
                  <a:pt x="131" y="43"/>
                  <a:pt x="131" y="45"/>
                  <a:pt x="130" y="46"/>
                </a:cubicBezTo>
                <a:close/>
                <a:moveTo>
                  <a:pt x="111" y="133"/>
                </a:moveTo>
                <a:cubicBezTo>
                  <a:pt x="111" y="134"/>
                  <a:pt x="111" y="136"/>
                  <a:pt x="109" y="137"/>
                </a:cubicBezTo>
                <a:cubicBezTo>
                  <a:pt x="108" y="138"/>
                  <a:pt x="106" y="138"/>
                  <a:pt x="104" y="139"/>
                </a:cubicBezTo>
                <a:cubicBezTo>
                  <a:pt x="104" y="139"/>
                  <a:pt x="104" y="139"/>
                  <a:pt x="103" y="139"/>
                </a:cubicBezTo>
                <a:cubicBezTo>
                  <a:pt x="102" y="139"/>
                  <a:pt x="101" y="138"/>
                  <a:pt x="101" y="137"/>
                </a:cubicBezTo>
                <a:cubicBezTo>
                  <a:pt x="100" y="136"/>
                  <a:pt x="101" y="134"/>
                  <a:pt x="102" y="134"/>
                </a:cubicBezTo>
                <a:cubicBezTo>
                  <a:pt x="104" y="133"/>
                  <a:pt x="105" y="133"/>
                  <a:pt x="107" y="132"/>
                </a:cubicBezTo>
                <a:cubicBezTo>
                  <a:pt x="108" y="131"/>
                  <a:pt x="110" y="132"/>
                  <a:pt x="111" y="133"/>
                </a:cubicBezTo>
                <a:close/>
                <a:moveTo>
                  <a:pt x="90" y="139"/>
                </a:moveTo>
                <a:cubicBezTo>
                  <a:pt x="90" y="141"/>
                  <a:pt x="89" y="142"/>
                  <a:pt x="87" y="142"/>
                </a:cubicBezTo>
                <a:cubicBezTo>
                  <a:pt x="87" y="142"/>
                  <a:pt x="87" y="142"/>
                  <a:pt x="87" y="142"/>
                </a:cubicBezTo>
                <a:cubicBezTo>
                  <a:pt x="85" y="142"/>
                  <a:pt x="83" y="142"/>
                  <a:pt x="81" y="142"/>
                </a:cubicBezTo>
                <a:cubicBezTo>
                  <a:pt x="80" y="142"/>
                  <a:pt x="79" y="140"/>
                  <a:pt x="79" y="139"/>
                </a:cubicBezTo>
                <a:cubicBezTo>
                  <a:pt x="79" y="137"/>
                  <a:pt x="80" y="136"/>
                  <a:pt x="82" y="136"/>
                </a:cubicBezTo>
                <a:cubicBezTo>
                  <a:pt x="83" y="137"/>
                  <a:pt x="85" y="137"/>
                  <a:pt x="87" y="137"/>
                </a:cubicBezTo>
                <a:cubicBezTo>
                  <a:pt x="88" y="137"/>
                  <a:pt x="90" y="138"/>
                  <a:pt x="90" y="139"/>
                </a:cubicBezTo>
                <a:close/>
                <a:moveTo>
                  <a:pt x="138" y="102"/>
                </a:moveTo>
                <a:cubicBezTo>
                  <a:pt x="137" y="104"/>
                  <a:pt x="137" y="106"/>
                  <a:pt x="136" y="108"/>
                </a:cubicBezTo>
                <a:cubicBezTo>
                  <a:pt x="136" y="109"/>
                  <a:pt x="134" y="109"/>
                  <a:pt x="133" y="109"/>
                </a:cubicBezTo>
                <a:cubicBezTo>
                  <a:pt x="133" y="109"/>
                  <a:pt x="133" y="109"/>
                  <a:pt x="132" y="109"/>
                </a:cubicBezTo>
                <a:cubicBezTo>
                  <a:pt x="131" y="108"/>
                  <a:pt x="130" y="107"/>
                  <a:pt x="131" y="105"/>
                </a:cubicBezTo>
                <a:cubicBezTo>
                  <a:pt x="132" y="104"/>
                  <a:pt x="132" y="102"/>
                  <a:pt x="133" y="100"/>
                </a:cubicBezTo>
                <a:cubicBezTo>
                  <a:pt x="133" y="99"/>
                  <a:pt x="135" y="98"/>
                  <a:pt x="136" y="99"/>
                </a:cubicBezTo>
                <a:cubicBezTo>
                  <a:pt x="138" y="99"/>
                  <a:pt x="139" y="101"/>
                  <a:pt x="138" y="102"/>
                </a:cubicBezTo>
                <a:close/>
                <a:moveTo>
                  <a:pt x="142" y="80"/>
                </a:moveTo>
                <a:cubicBezTo>
                  <a:pt x="142" y="80"/>
                  <a:pt x="142" y="80"/>
                  <a:pt x="142" y="80"/>
                </a:cubicBezTo>
                <a:cubicBezTo>
                  <a:pt x="142" y="82"/>
                  <a:pt x="142" y="84"/>
                  <a:pt x="141" y="85"/>
                </a:cubicBezTo>
                <a:cubicBezTo>
                  <a:pt x="141" y="87"/>
                  <a:pt x="140" y="88"/>
                  <a:pt x="139" y="88"/>
                </a:cubicBezTo>
                <a:cubicBezTo>
                  <a:pt x="139" y="88"/>
                  <a:pt x="139" y="88"/>
                  <a:pt x="138" y="88"/>
                </a:cubicBezTo>
                <a:cubicBezTo>
                  <a:pt x="137" y="88"/>
                  <a:pt x="136" y="87"/>
                  <a:pt x="136" y="85"/>
                </a:cubicBezTo>
                <a:cubicBezTo>
                  <a:pt x="136" y="83"/>
                  <a:pt x="136" y="82"/>
                  <a:pt x="136" y="80"/>
                </a:cubicBezTo>
                <a:cubicBezTo>
                  <a:pt x="136" y="78"/>
                  <a:pt x="137" y="77"/>
                  <a:pt x="139" y="77"/>
                </a:cubicBezTo>
                <a:cubicBezTo>
                  <a:pt x="140" y="77"/>
                  <a:pt x="142" y="78"/>
                  <a:pt x="142" y="80"/>
                </a:cubicBezTo>
                <a:close/>
                <a:moveTo>
                  <a:pt x="35" y="83"/>
                </a:moveTo>
                <a:cubicBezTo>
                  <a:pt x="33" y="83"/>
                  <a:pt x="32" y="82"/>
                  <a:pt x="32" y="80"/>
                </a:cubicBezTo>
                <a:cubicBezTo>
                  <a:pt x="32" y="80"/>
                  <a:pt x="32" y="80"/>
                  <a:pt x="32" y="80"/>
                </a:cubicBezTo>
                <a:cubicBezTo>
                  <a:pt x="32" y="78"/>
                  <a:pt x="32" y="76"/>
                  <a:pt x="32" y="74"/>
                </a:cubicBezTo>
                <a:cubicBezTo>
                  <a:pt x="33" y="73"/>
                  <a:pt x="34" y="72"/>
                  <a:pt x="35" y="72"/>
                </a:cubicBezTo>
                <a:cubicBezTo>
                  <a:pt x="37" y="72"/>
                  <a:pt x="38" y="73"/>
                  <a:pt x="38" y="75"/>
                </a:cubicBezTo>
                <a:cubicBezTo>
                  <a:pt x="38" y="77"/>
                  <a:pt x="38" y="78"/>
                  <a:pt x="38" y="80"/>
                </a:cubicBezTo>
                <a:cubicBezTo>
                  <a:pt x="38" y="82"/>
                  <a:pt x="36" y="83"/>
                  <a:pt x="35" y="83"/>
                </a:cubicBezTo>
                <a:close/>
                <a:moveTo>
                  <a:pt x="41" y="101"/>
                </a:moveTo>
                <a:cubicBezTo>
                  <a:pt x="42" y="102"/>
                  <a:pt x="41" y="104"/>
                  <a:pt x="39" y="104"/>
                </a:cubicBezTo>
                <a:cubicBezTo>
                  <a:pt x="39" y="104"/>
                  <a:pt x="39" y="104"/>
                  <a:pt x="38" y="104"/>
                </a:cubicBezTo>
                <a:cubicBezTo>
                  <a:pt x="37" y="104"/>
                  <a:pt x="36" y="104"/>
                  <a:pt x="36" y="102"/>
                </a:cubicBezTo>
                <a:cubicBezTo>
                  <a:pt x="35" y="101"/>
                  <a:pt x="35" y="99"/>
                  <a:pt x="34" y="97"/>
                </a:cubicBezTo>
                <a:cubicBezTo>
                  <a:pt x="34" y="95"/>
                  <a:pt x="35" y="94"/>
                  <a:pt x="36" y="94"/>
                </a:cubicBezTo>
                <a:cubicBezTo>
                  <a:pt x="38" y="93"/>
                  <a:pt x="39" y="94"/>
                  <a:pt x="40" y="96"/>
                </a:cubicBezTo>
                <a:cubicBezTo>
                  <a:pt x="40" y="97"/>
                  <a:pt x="41" y="99"/>
                  <a:pt x="41" y="101"/>
                </a:cubicBezTo>
                <a:close/>
                <a:moveTo>
                  <a:pt x="63" y="27"/>
                </a:moveTo>
                <a:cubicBezTo>
                  <a:pt x="63" y="26"/>
                  <a:pt x="63" y="24"/>
                  <a:pt x="64" y="23"/>
                </a:cubicBezTo>
                <a:cubicBezTo>
                  <a:pt x="66" y="22"/>
                  <a:pt x="68" y="22"/>
                  <a:pt x="70" y="21"/>
                </a:cubicBezTo>
                <a:cubicBezTo>
                  <a:pt x="71" y="20"/>
                  <a:pt x="73" y="21"/>
                  <a:pt x="73" y="23"/>
                </a:cubicBezTo>
                <a:cubicBezTo>
                  <a:pt x="74" y="24"/>
                  <a:pt x="73" y="26"/>
                  <a:pt x="72" y="26"/>
                </a:cubicBezTo>
                <a:cubicBezTo>
                  <a:pt x="70" y="27"/>
                  <a:pt x="69" y="27"/>
                  <a:pt x="67" y="28"/>
                </a:cubicBezTo>
                <a:cubicBezTo>
                  <a:pt x="67" y="28"/>
                  <a:pt x="66" y="29"/>
                  <a:pt x="66" y="29"/>
                </a:cubicBezTo>
                <a:cubicBezTo>
                  <a:pt x="65" y="29"/>
                  <a:pt x="64" y="28"/>
                  <a:pt x="63" y="27"/>
                </a:cubicBezTo>
                <a:close/>
                <a:moveTo>
                  <a:pt x="43" y="55"/>
                </a:moveTo>
                <a:cubicBezTo>
                  <a:pt x="42" y="56"/>
                  <a:pt x="42" y="58"/>
                  <a:pt x="41" y="59"/>
                </a:cubicBezTo>
                <a:cubicBezTo>
                  <a:pt x="41" y="61"/>
                  <a:pt x="40" y="61"/>
                  <a:pt x="38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6" y="61"/>
                  <a:pt x="35" y="59"/>
                  <a:pt x="36" y="58"/>
                </a:cubicBezTo>
                <a:cubicBezTo>
                  <a:pt x="36" y="56"/>
                  <a:pt x="37" y="54"/>
                  <a:pt x="38" y="52"/>
                </a:cubicBezTo>
                <a:cubicBezTo>
                  <a:pt x="38" y="51"/>
                  <a:pt x="40" y="50"/>
                  <a:pt x="42" y="51"/>
                </a:cubicBezTo>
                <a:cubicBezTo>
                  <a:pt x="43" y="52"/>
                  <a:pt x="44" y="53"/>
                  <a:pt x="43" y="55"/>
                </a:cubicBezTo>
                <a:close/>
                <a:moveTo>
                  <a:pt x="68" y="136"/>
                </a:moveTo>
                <a:cubicBezTo>
                  <a:pt x="68" y="137"/>
                  <a:pt x="67" y="137"/>
                  <a:pt x="66" y="137"/>
                </a:cubicBezTo>
                <a:cubicBezTo>
                  <a:pt x="65" y="137"/>
                  <a:pt x="65" y="137"/>
                  <a:pt x="65" y="137"/>
                </a:cubicBezTo>
                <a:cubicBezTo>
                  <a:pt x="63" y="136"/>
                  <a:pt x="61" y="135"/>
                  <a:pt x="60" y="134"/>
                </a:cubicBezTo>
                <a:cubicBezTo>
                  <a:pt x="58" y="133"/>
                  <a:pt x="58" y="131"/>
                  <a:pt x="59" y="130"/>
                </a:cubicBezTo>
                <a:cubicBezTo>
                  <a:pt x="60" y="129"/>
                  <a:pt x="61" y="128"/>
                  <a:pt x="63" y="129"/>
                </a:cubicBezTo>
                <a:cubicBezTo>
                  <a:pt x="64" y="130"/>
                  <a:pt x="66" y="131"/>
                  <a:pt x="67" y="132"/>
                </a:cubicBezTo>
                <a:cubicBezTo>
                  <a:pt x="68" y="133"/>
                  <a:pt x="69" y="134"/>
                  <a:pt x="68" y="136"/>
                </a:cubicBezTo>
                <a:close/>
                <a:moveTo>
                  <a:pt x="51" y="119"/>
                </a:moveTo>
                <a:cubicBezTo>
                  <a:pt x="52" y="120"/>
                  <a:pt x="52" y="122"/>
                  <a:pt x="51" y="123"/>
                </a:cubicBezTo>
                <a:cubicBezTo>
                  <a:pt x="50" y="123"/>
                  <a:pt x="50" y="123"/>
                  <a:pt x="49" y="123"/>
                </a:cubicBezTo>
                <a:cubicBezTo>
                  <a:pt x="48" y="123"/>
                  <a:pt x="47" y="123"/>
                  <a:pt x="47" y="122"/>
                </a:cubicBezTo>
                <a:cubicBezTo>
                  <a:pt x="46" y="121"/>
                  <a:pt x="45" y="119"/>
                  <a:pt x="43" y="118"/>
                </a:cubicBezTo>
                <a:cubicBezTo>
                  <a:pt x="43" y="116"/>
                  <a:pt x="43" y="115"/>
                  <a:pt x="44" y="114"/>
                </a:cubicBezTo>
                <a:cubicBezTo>
                  <a:pt x="45" y="113"/>
                  <a:pt x="47" y="113"/>
                  <a:pt x="48" y="115"/>
                </a:cubicBezTo>
                <a:cubicBezTo>
                  <a:pt x="49" y="116"/>
                  <a:pt x="50" y="118"/>
                  <a:pt x="51" y="119"/>
                </a:cubicBezTo>
                <a:close/>
                <a:moveTo>
                  <a:pt x="55" y="33"/>
                </a:moveTo>
                <a:cubicBezTo>
                  <a:pt x="56" y="35"/>
                  <a:pt x="56" y="36"/>
                  <a:pt x="55" y="37"/>
                </a:cubicBezTo>
                <a:cubicBezTo>
                  <a:pt x="53" y="39"/>
                  <a:pt x="52" y="40"/>
                  <a:pt x="51" y="41"/>
                </a:cubicBezTo>
                <a:cubicBezTo>
                  <a:pt x="51" y="42"/>
                  <a:pt x="50" y="42"/>
                  <a:pt x="49" y="42"/>
                </a:cubicBezTo>
                <a:cubicBezTo>
                  <a:pt x="48" y="42"/>
                  <a:pt x="48" y="42"/>
                  <a:pt x="47" y="42"/>
                </a:cubicBezTo>
                <a:cubicBezTo>
                  <a:pt x="46" y="41"/>
                  <a:pt x="46" y="39"/>
                  <a:pt x="47" y="38"/>
                </a:cubicBezTo>
                <a:cubicBezTo>
                  <a:pt x="48" y="36"/>
                  <a:pt x="49" y="35"/>
                  <a:pt x="51" y="33"/>
                </a:cubicBezTo>
                <a:cubicBezTo>
                  <a:pt x="52" y="32"/>
                  <a:pt x="53" y="32"/>
                  <a:pt x="55" y="33"/>
                </a:cubicBezTo>
                <a:close/>
                <a:moveTo>
                  <a:pt x="106" y="75"/>
                </a:moveTo>
                <a:cubicBezTo>
                  <a:pt x="110" y="72"/>
                  <a:pt x="112" y="67"/>
                  <a:pt x="112" y="61"/>
                </a:cubicBezTo>
                <a:cubicBezTo>
                  <a:pt x="112" y="56"/>
                  <a:pt x="111" y="52"/>
                  <a:pt x="107" y="49"/>
                </a:cubicBezTo>
                <a:cubicBezTo>
                  <a:pt x="104" y="46"/>
                  <a:pt x="100" y="44"/>
                  <a:pt x="95" y="44"/>
                </a:cubicBezTo>
                <a:cubicBezTo>
                  <a:pt x="67" y="44"/>
                  <a:pt x="67" y="44"/>
                  <a:pt x="67" y="44"/>
                </a:cubicBezTo>
                <a:cubicBezTo>
                  <a:pt x="65" y="44"/>
                  <a:pt x="64" y="45"/>
                  <a:pt x="64" y="47"/>
                </a:cubicBezTo>
                <a:cubicBezTo>
                  <a:pt x="64" y="48"/>
                  <a:pt x="65" y="50"/>
                  <a:pt x="67" y="50"/>
                </a:cubicBezTo>
                <a:cubicBezTo>
                  <a:pt x="73" y="50"/>
                  <a:pt x="73" y="50"/>
                  <a:pt x="73" y="50"/>
                </a:cubicBezTo>
                <a:cubicBezTo>
                  <a:pt x="73" y="90"/>
                  <a:pt x="73" y="90"/>
                  <a:pt x="73" y="90"/>
                </a:cubicBezTo>
                <a:cubicBezTo>
                  <a:pt x="65" y="90"/>
                  <a:pt x="65" y="90"/>
                  <a:pt x="65" y="90"/>
                </a:cubicBezTo>
                <a:cubicBezTo>
                  <a:pt x="63" y="90"/>
                  <a:pt x="62" y="91"/>
                  <a:pt x="62" y="92"/>
                </a:cubicBezTo>
                <a:cubicBezTo>
                  <a:pt x="62" y="94"/>
                  <a:pt x="63" y="95"/>
                  <a:pt x="65" y="95"/>
                </a:cubicBezTo>
                <a:cubicBezTo>
                  <a:pt x="73" y="95"/>
                  <a:pt x="73" y="95"/>
                  <a:pt x="73" y="95"/>
                </a:cubicBezTo>
                <a:cubicBezTo>
                  <a:pt x="73" y="105"/>
                  <a:pt x="73" y="105"/>
                  <a:pt x="73" y="105"/>
                </a:cubicBezTo>
                <a:cubicBezTo>
                  <a:pt x="67" y="105"/>
                  <a:pt x="67" y="105"/>
                  <a:pt x="67" y="105"/>
                </a:cubicBezTo>
                <a:cubicBezTo>
                  <a:pt x="65" y="105"/>
                  <a:pt x="64" y="106"/>
                  <a:pt x="64" y="108"/>
                </a:cubicBezTo>
                <a:cubicBezTo>
                  <a:pt x="64" y="110"/>
                  <a:pt x="65" y="111"/>
                  <a:pt x="67" y="111"/>
                </a:cubicBezTo>
                <a:cubicBezTo>
                  <a:pt x="98" y="111"/>
                  <a:pt x="98" y="111"/>
                  <a:pt x="98" y="111"/>
                </a:cubicBezTo>
                <a:cubicBezTo>
                  <a:pt x="104" y="111"/>
                  <a:pt x="109" y="109"/>
                  <a:pt x="112" y="106"/>
                </a:cubicBezTo>
                <a:cubicBezTo>
                  <a:pt x="115" y="102"/>
                  <a:pt x="117" y="98"/>
                  <a:pt x="117" y="93"/>
                </a:cubicBezTo>
                <a:cubicBezTo>
                  <a:pt x="117" y="83"/>
                  <a:pt x="113" y="77"/>
                  <a:pt x="106" y="75"/>
                </a:cubicBezTo>
                <a:close/>
                <a:moveTo>
                  <a:pt x="79" y="50"/>
                </a:moveTo>
                <a:cubicBezTo>
                  <a:pt x="95" y="50"/>
                  <a:pt x="95" y="50"/>
                  <a:pt x="95" y="50"/>
                </a:cubicBezTo>
                <a:cubicBezTo>
                  <a:pt x="98" y="50"/>
                  <a:pt x="101" y="51"/>
                  <a:pt x="104" y="53"/>
                </a:cubicBezTo>
                <a:cubicBezTo>
                  <a:pt x="106" y="55"/>
                  <a:pt x="107" y="58"/>
                  <a:pt x="107" y="61"/>
                </a:cubicBezTo>
                <a:cubicBezTo>
                  <a:pt x="107" y="65"/>
                  <a:pt x="106" y="67"/>
                  <a:pt x="104" y="70"/>
                </a:cubicBezTo>
                <a:cubicBezTo>
                  <a:pt x="101" y="72"/>
                  <a:pt x="99" y="73"/>
                  <a:pt x="95" y="73"/>
                </a:cubicBezTo>
                <a:cubicBezTo>
                  <a:pt x="79" y="73"/>
                  <a:pt x="79" y="73"/>
                  <a:pt x="79" y="73"/>
                </a:cubicBezTo>
                <a:cubicBezTo>
                  <a:pt x="79" y="50"/>
                  <a:pt x="79" y="50"/>
                  <a:pt x="79" y="50"/>
                </a:cubicBezTo>
                <a:cubicBezTo>
                  <a:pt x="79" y="50"/>
                  <a:pt x="79" y="50"/>
                  <a:pt x="79" y="50"/>
                </a:cubicBezTo>
                <a:close/>
                <a:moveTo>
                  <a:pt x="108" y="102"/>
                </a:moveTo>
                <a:cubicBezTo>
                  <a:pt x="106" y="104"/>
                  <a:pt x="102" y="105"/>
                  <a:pt x="98" y="105"/>
                </a:cubicBezTo>
                <a:cubicBezTo>
                  <a:pt x="79" y="105"/>
                  <a:pt x="79" y="105"/>
                  <a:pt x="79" y="105"/>
                </a:cubicBezTo>
                <a:cubicBezTo>
                  <a:pt x="79" y="95"/>
                  <a:pt x="79" y="95"/>
                  <a:pt x="79" y="95"/>
                </a:cubicBezTo>
                <a:cubicBezTo>
                  <a:pt x="90" y="95"/>
                  <a:pt x="90" y="95"/>
                  <a:pt x="90" y="95"/>
                </a:cubicBezTo>
                <a:cubicBezTo>
                  <a:pt x="91" y="95"/>
                  <a:pt x="92" y="94"/>
                  <a:pt x="92" y="92"/>
                </a:cubicBezTo>
                <a:cubicBezTo>
                  <a:pt x="92" y="91"/>
                  <a:pt x="91" y="90"/>
                  <a:pt x="90" y="90"/>
                </a:cubicBezTo>
                <a:cubicBezTo>
                  <a:pt x="79" y="90"/>
                  <a:pt x="79" y="90"/>
                  <a:pt x="79" y="90"/>
                </a:cubicBezTo>
                <a:cubicBezTo>
                  <a:pt x="79" y="79"/>
                  <a:pt x="79" y="79"/>
                  <a:pt x="79" y="79"/>
                </a:cubicBezTo>
                <a:cubicBezTo>
                  <a:pt x="79" y="79"/>
                  <a:pt x="79" y="79"/>
                  <a:pt x="79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102" y="79"/>
                  <a:pt x="106" y="80"/>
                  <a:pt x="108" y="82"/>
                </a:cubicBezTo>
                <a:cubicBezTo>
                  <a:pt x="110" y="85"/>
                  <a:pt x="112" y="88"/>
                  <a:pt x="112" y="92"/>
                </a:cubicBezTo>
                <a:cubicBezTo>
                  <a:pt x="112" y="96"/>
                  <a:pt x="110" y="99"/>
                  <a:pt x="108" y="10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>
          <a:xfrm>
            <a:off x="4150894" y="1954495"/>
            <a:ext cx="1905000" cy="1905000"/>
          </a:xfrm>
          <a:custGeom>
            <a:avLst/>
            <a:gdLst>
              <a:gd name="connsiteX0" fmla="*/ 1905000 w 1905000"/>
              <a:gd name="connsiteY0" fmla="*/ 0 h 1905000"/>
              <a:gd name="connsiteX1" fmla="*/ 1905000 w 1905000"/>
              <a:gd name="connsiteY1" fmla="*/ 1905000 h 1905000"/>
              <a:gd name="connsiteX2" fmla="*/ 0 w 1905000"/>
              <a:gd name="connsiteY2" fmla="*/ 1905000 h 1905000"/>
              <a:gd name="connsiteX3" fmla="*/ 1905000 w 1905000"/>
              <a:gd name="connsiteY3" fmla="*/ 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1905000" y="0"/>
                </a:moveTo>
                <a:lnTo>
                  <a:pt x="1905000" y="1905000"/>
                </a:lnTo>
                <a:lnTo>
                  <a:pt x="0" y="1905000"/>
                </a:lnTo>
                <a:cubicBezTo>
                  <a:pt x="0" y="852898"/>
                  <a:pt x="852898" y="0"/>
                  <a:pt x="1905000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54000" bIns="381000" rtlCol="0" anchor="b"/>
          <a:lstStyle/>
          <a:p>
            <a:pPr algn="r"/>
            <a:r>
              <a:rPr lang="en-US" sz="1200" b="1" dirty="0">
                <a:solidFill>
                  <a:schemeClr val="tx1"/>
                </a:solidFill>
                <a:ea typeface="Roboto Light" charset="0"/>
                <a:cs typeface="Roboto Light" charset="0"/>
              </a:rPr>
              <a:t>Expensive</a:t>
            </a:r>
          </a:p>
        </p:txBody>
      </p:sp>
      <p:sp>
        <p:nvSpPr>
          <p:cNvPr id="7" name="Freeform 6"/>
          <p:cNvSpPr/>
          <p:nvPr/>
        </p:nvSpPr>
        <p:spPr>
          <a:xfrm>
            <a:off x="6138394" y="1954495"/>
            <a:ext cx="1905000" cy="19050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1905000 h 1905000"/>
              <a:gd name="connsiteX2" fmla="*/ 0 w 1905000"/>
              <a:gd name="connsiteY2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cubicBezTo>
                  <a:pt x="1052102" y="0"/>
                  <a:pt x="1905000" y="852898"/>
                  <a:pt x="1905000" y="1905000"/>
                </a:cubicBezTo>
                <a:lnTo>
                  <a:pt x="0" y="190500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0" bIns="381000" rtlCol="0" anchor="b"/>
          <a:lstStyle/>
          <a:p>
            <a:r>
              <a:rPr lang="en-US" sz="1200" b="1" dirty="0">
                <a:solidFill>
                  <a:schemeClr val="tx1"/>
                </a:solidFill>
                <a:ea typeface="Roboto Light" charset="0"/>
                <a:cs typeface="Roboto Light" charset="0"/>
              </a:rPr>
              <a:t>Centralized</a:t>
            </a:r>
          </a:p>
        </p:txBody>
      </p:sp>
      <p:sp>
        <p:nvSpPr>
          <p:cNvPr id="8" name="Freeform 7"/>
          <p:cNvSpPr/>
          <p:nvPr/>
        </p:nvSpPr>
        <p:spPr>
          <a:xfrm>
            <a:off x="4150894" y="3941995"/>
            <a:ext cx="1905000" cy="19050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1905000 w 1905000"/>
              <a:gd name="connsiteY2" fmla="*/ 1905000 h 1905000"/>
              <a:gd name="connsiteX3" fmla="*/ 0 w 1905000"/>
              <a:gd name="connsiteY3" fmla="*/ 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lnTo>
                  <a:pt x="1905000" y="1905000"/>
                </a:lnTo>
                <a:cubicBezTo>
                  <a:pt x="852898" y="1905000"/>
                  <a:pt x="0" y="105210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81000" rIns="254000" rtlCol="0" anchor="t"/>
          <a:lstStyle/>
          <a:p>
            <a:pPr algn="r"/>
            <a:r>
              <a:rPr lang="en-US" sz="1200" b="1" dirty="0">
                <a:solidFill>
                  <a:schemeClr val="tx1"/>
                </a:solidFill>
                <a:ea typeface="Roboto Light" charset="0"/>
                <a:cs typeface="Roboto Light" charset="0"/>
              </a:rPr>
              <a:t>Dangerous</a:t>
            </a:r>
          </a:p>
        </p:txBody>
      </p:sp>
      <p:sp>
        <p:nvSpPr>
          <p:cNvPr id="9" name="Freeform 8"/>
          <p:cNvSpPr/>
          <p:nvPr/>
        </p:nvSpPr>
        <p:spPr>
          <a:xfrm>
            <a:off x="6138394" y="3941995"/>
            <a:ext cx="1905000" cy="1905000"/>
          </a:xfrm>
          <a:custGeom>
            <a:avLst/>
            <a:gdLst>
              <a:gd name="connsiteX0" fmla="*/ 0 w 1905000"/>
              <a:gd name="connsiteY0" fmla="*/ 0 h 1905000"/>
              <a:gd name="connsiteX1" fmla="*/ 1905000 w 1905000"/>
              <a:gd name="connsiteY1" fmla="*/ 0 h 1905000"/>
              <a:gd name="connsiteX2" fmla="*/ 0 w 1905000"/>
              <a:gd name="connsiteY2" fmla="*/ 1905000 h 190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5000" h="1905000">
                <a:moveTo>
                  <a:pt x="0" y="0"/>
                </a:moveTo>
                <a:lnTo>
                  <a:pt x="1905000" y="0"/>
                </a:lnTo>
                <a:cubicBezTo>
                  <a:pt x="1905000" y="1052102"/>
                  <a:pt x="1052102" y="1905000"/>
                  <a:pt x="0" y="190500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4000" tIns="381000" bIns="381000" rtlCol="0" anchor="t"/>
          <a:lstStyle/>
          <a:p>
            <a:r>
              <a:rPr lang="en-US" sz="1200" b="1" dirty="0">
                <a:solidFill>
                  <a:schemeClr val="tx1"/>
                </a:solidFill>
                <a:ea typeface="Roboto Light" charset="0"/>
                <a:cs typeface="Roboto Light" charset="0"/>
              </a:rPr>
              <a:t>Energy Usage</a:t>
            </a:r>
          </a:p>
        </p:txBody>
      </p:sp>
      <p:sp>
        <p:nvSpPr>
          <p:cNvPr id="10" name="Triangle 9"/>
          <p:cNvSpPr/>
          <p:nvPr/>
        </p:nvSpPr>
        <p:spPr>
          <a:xfrm rot="13500000" flipH="1">
            <a:off x="5273878" y="2704789"/>
            <a:ext cx="2706938" cy="1349698"/>
          </a:xfrm>
          <a:prstGeom prst="triangle">
            <a:avLst/>
          </a:prstGeom>
          <a:gradFill>
            <a:gsLst>
              <a:gs pos="0">
                <a:schemeClr val="accent2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riangle 10"/>
          <p:cNvSpPr/>
          <p:nvPr/>
        </p:nvSpPr>
        <p:spPr>
          <a:xfrm rot="8100000" flipH="1" flipV="1">
            <a:off x="5273878" y="3752486"/>
            <a:ext cx="2706938" cy="1349698"/>
          </a:xfrm>
          <a:prstGeom prst="triangle">
            <a:avLst/>
          </a:prstGeom>
          <a:gradFill>
            <a:gsLst>
              <a:gs pos="0">
                <a:schemeClr val="accent3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/>
          <p:cNvSpPr/>
          <p:nvPr/>
        </p:nvSpPr>
        <p:spPr>
          <a:xfrm rot="8100000">
            <a:off x="4219632" y="2704789"/>
            <a:ext cx="2706938" cy="1349698"/>
          </a:xfrm>
          <a:prstGeom prst="triangl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/>
          <p:cNvSpPr/>
          <p:nvPr/>
        </p:nvSpPr>
        <p:spPr>
          <a:xfrm rot="13500000" flipV="1">
            <a:off x="4219632" y="3752486"/>
            <a:ext cx="2706938" cy="1349698"/>
          </a:xfrm>
          <a:prstGeom prst="triangle">
            <a:avLst/>
          </a:prstGeom>
          <a:gradFill>
            <a:gsLst>
              <a:gs pos="0">
                <a:schemeClr val="accent4">
                  <a:alpha val="20000"/>
                </a:schemeClr>
              </a:gs>
              <a:gs pos="99000">
                <a:schemeClr val="bg1">
                  <a:alpha val="0"/>
                </a:schemeClr>
              </a:gs>
            </a:gsLst>
            <a:lin ang="5400000" scaled="0"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851"/>
          <p:cNvSpPr>
            <a:spLocks noEditPoints="1"/>
          </p:cNvSpPr>
          <p:nvPr/>
        </p:nvSpPr>
        <p:spPr bwMode="auto">
          <a:xfrm>
            <a:off x="5212433" y="4752156"/>
            <a:ext cx="397532" cy="455259"/>
          </a:xfrm>
          <a:custGeom>
            <a:avLst/>
            <a:gdLst>
              <a:gd name="T0" fmla="*/ 119 w 141"/>
              <a:gd name="T1" fmla="*/ 84 h 160"/>
              <a:gd name="T2" fmla="*/ 95 w 141"/>
              <a:gd name="T3" fmla="*/ 20 h 160"/>
              <a:gd name="T4" fmla="*/ 84 w 141"/>
              <a:gd name="T5" fmla="*/ 15 h 160"/>
              <a:gd name="T6" fmla="*/ 55 w 141"/>
              <a:gd name="T7" fmla="*/ 15 h 160"/>
              <a:gd name="T8" fmla="*/ 46 w 141"/>
              <a:gd name="T9" fmla="*/ 20 h 160"/>
              <a:gd name="T10" fmla="*/ 20 w 141"/>
              <a:gd name="T11" fmla="*/ 84 h 160"/>
              <a:gd name="T12" fmla="*/ 0 w 141"/>
              <a:gd name="T13" fmla="*/ 135 h 160"/>
              <a:gd name="T14" fmla="*/ 30 w 141"/>
              <a:gd name="T15" fmla="*/ 141 h 160"/>
              <a:gd name="T16" fmla="*/ 70 w 141"/>
              <a:gd name="T17" fmla="*/ 160 h 160"/>
              <a:gd name="T18" fmla="*/ 111 w 141"/>
              <a:gd name="T19" fmla="*/ 141 h 160"/>
              <a:gd name="T20" fmla="*/ 140 w 141"/>
              <a:gd name="T21" fmla="*/ 135 h 160"/>
              <a:gd name="T22" fmla="*/ 61 w 141"/>
              <a:gd name="T23" fmla="*/ 15 h 160"/>
              <a:gd name="T24" fmla="*/ 79 w 141"/>
              <a:gd name="T25" fmla="*/ 15 h 160"/>
              <a:gd name="T26" fmla="*/ 61 w 141"/>
              <a:gd name="T27" fmla="*/ 15 h 160"/>
              <a:gd name="T28" fmla="*/ 52 w 141"/>
              <a:gd name="T29" fmla="*/ 145 h 160"/>
              <a:gd name="T30" fmla="*/ 89 w 141"/>
              <a:gd name="T31" fmla="*/ 145 h 160"/>
              <a:gd name="T32" fmla="*/ 110 w 141"/>
              <a:gd name="T33" fmla="*/ 136 h 160"/>
              <a:gd name="T34" fmla="*/ 94 w 141"/>
              <a:gd name="T35" fmla="*/ 138 h 160"/>
              <a:gd name="T36" fmla="*/ 88 w 141"/>
              <a:gd name="T37" fmla="*/ 139 h 160"/>
              <a:gd name="T38" fmla="*/ 81 w 141"/>
              <a:gd name="T39" fmla="*/ 139 h 160"/>
              <a:gd name="T40" fmla="*/ 76 w 141"/>
              <a:gd name="T41" fmla="*/ 140 h 160"/>
              <a:gd name="T42" fmla="*/ 64 w 141"/>
              <a:gd name="T43" fmla="*/ 140 h 160"/>
              <a:gd name="T44" fmla="*/ 58 w 141"/>
              <a:gd name="T45" fmla="*/ 139 h 160"/>
              <a:gd name="T46" fmla="*/ 53 w 141"/>
              <a:gd name="T47" fmla="*/ 139 h 160"/>
              <a:gd name="T48" fmla="*/ 47 w 141"/>
              <a:gd name="T49" fmla="*/ 138 h 160"/>
              <a:gd name="T50" fmla="*/ 9 w 141"/>
              <a:gd name="T51" fmla="*/ 132 h 160"/>
              <a:gd name="T52" fmla="*/ 26 w 141"/>
              <a:gd name="T53" fmla="*/ 58 h 160"/>
              <a:gd name="T54" fmla="*/ 59 w 141"/>
              <a:gd name="T55" fmla="*/ 22 h 160"/>
              <a:gd name="T56" fmla="*/ 81 w 141"/>
              <a:gd name="T57" fmla="*/ 21 h 160"/>
              <a:gd name="T58" fmla="*/ 92 w 141"/>
              <a:gd name="T59" fmla="*/ 25 h 160"/>
              <a:gd name="T60" fmla="*/ 114 w 141"/>
              <a:gd name="T61" fmla="*/ 84 h 160"/>
              <a:gd name="T62" fmla="*/ 110 w 141"/>
              <a:gd name="T63" fmla="*/ 136 h 160"/>
              <a:gd name="T64" fmla="*/ 86 w 141"/>
              <a:gd name="T65" fmla="*/ 38 h 160"/>
              <a:gd name="T66" fmla="*/ 41 w 141"/>
              <a:gd name="T67" fmla="*/ 58 h 160"/>
              <a:gd name="T68" fmla="*/ 38 w 141"/>
              <a:gd name="T69" fmla="*/ 61 h 160"/>
              <a:gd name="T70" fmla="*/ 52 w 141"/>
              <a:gd name="T71" fmla="*/ 33 h 160"/>
              <a:gd name="T72" fmla="*/ 90 w 141"/>
              <a:gd name="T73" fmla="*/ 37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41" h="160">
                <a:moveTo>
                  <a:pt x="140" y="132"/>
                </a:moveTo>
                <a:cubicBezTo>
                  <a:pt x="126" y="118"/>
                  <a:pt x="119" y="102"/>
                  <a:pt x="119" y="84"/>
                </a:cubicBezTo>
                <a:cubicBezTo>
                  <a:pt x="119" y="58"/>
                  <a:pt x="119" y="58"/>
                  <a:pt x="119" y="58"/>
                </a:cubicBezTo>
                <a:cubicBezTo>
                  <a:pt x="119" y="38"/>
                  <a:pt x="106" y="25"/>
                  <a:pt x="95" y="20"/>
                </a:cubicBezTo>
                <a:cubicBezTo>
                  <a:pt x="91" y="18"/>
                  <a:pt x="88" y="17"/>
                  <a:pt x="84" y="16"/>
                </a:cubicBezTo>
                <a:cubicBezTo>
                  <a:pt x="84" y="15"/>
                  <a:pt x="84" y="15"/>
                  <a:pt x="84" y="15"/>
                </a:cubicBezTo>
                <a:cubicBezTo>
                  <a:pt x="84" y="7"/>
                  <a:pt x="78" y="0"/>
                  <a:pt x="70" y="0"/>
                </a:cubicBezTo>
                <a:cubicBezTo>
                  <a:pt x="62" y="0"/>
                  <a:pt x="55" y="7"/>
                  <a:pt x="55" y="15"/>
                </a:cubicBezTo>
                <a:cubicBezTo>
                  <a:pt x="55" y="16"/>
                  <a:pt x="55" y="16"/>
                  <a:pt x="55" y="16"/>
                </a:cubicBezTo>
                <a:cubicBezTo>
                  <a:pt x="52" y="17"/>
                  <a:pt x="49" y="18"/>
                  <a:pt x="46" y="20"/>
                </a:cubicBezTo>
                <a:cubicBezTo>
                  <a:pt x="33" y="26"/>
                  <a:pt x="20" y="40"/>
                  <a:pt x="20" y="58"/>
                </a:cubicBezTo>
                <a:cubicBezTo>
                  <a:pt x="20" y="84"/>
                  <a:pt x="20" y="84"/>
                  <a:pt x="20" y="84"/>
                </a:cubicBezTo>
                <a:cubicBezTo>
                  <a:pt x="20" y="103"/>
                  <a:pt x="14" y="119"/>
                  <a:pt x="1" y="132"/>
                </a:cubicBezTo>
                <a:cubicBezTo>
                  <a:pt x="0" y="133"/>
                  <a:pt x="0" y="134"/>
                  <a:pt x="0" y="135"/>
                </a:cubicBezTo>
                <a:cubicBezTo>
                  <a:pt x="0" y="136"/>
                  <a:pt x="1" y="137"/>
                  <a:pt x="2" y="137"/>
                </a:cubicBezTo>
                <a:cubicBezTo>
                  <a:pt x="30" y="141"/>
                  <a:pt x="30" y="141"/>
                  <a:pt x="30" y="141"/>
                </a:cubicBezTo>
                <a:cubicBezTo>
                  <a:pt x="35" y="142"/>
                  <a:pt x="40" y="143"/>
                  <a:pt x="44" y="144"/>
                </a:cubicBezTo>
                <a:cubicBezTo>
                  <a:pt x="49" y="154"/>
                  <a:pt x="59" y="160"/>
                  <a:pt x="70" y="160"/>
                </a:cubicBezTo>
                <a:cubicBezTo>
                  <a:pt x="81" y="160"/>
                  <a:pt x="91" y="154"/>
                  <a:pt x="96" y="144"/>
                </a:cubicBezTo>
                <a:cubicBezTo>
                  <a:pt x="101" y="143"/>
                  <a:pt x="105" y="142"/>
                  <a:pt x="111" y="141"/>
                </a:cubicBezTo>
                <a:cubicBezTo>
                  <a:pt x="138" y="137"/>
                  <a:pt x="138" y="137"/>
                  <a:pt x="138" y="137"/>
                </a:cubicBezTo>
                <a:cubicBezTo>
                  <a:pt x="139" y="137"/>
                  <a:pt x="140" y="136"/>
                  <a:pt x="140" y="135"/>
                </a:cubicBezTo>
                <a:cubicBezTo>
                  <a:pt x="141" y="134"/>
                  <a:pt x="141" y="133"/>
                  <a:pt x="140" y="132"/>
                </a:cubicBezTo>
                <a:close/>
                <a:moveTo>
                  <a:pt x="61" y="15"/>
                </a:moveTo>
                <a:cubicBezTo>
                  <a:pt x="61" y="10"/>
                  <a:pt x="65" y="6"/>
                  <a:pt x="70" y="6"/>
                </a:cubicBezTo>
                <a:cubicBezTo>
                  <a:pt x="75" y="6"/>
                  <a:pt x="79" y="10"/>
                  <a:pt x="79" y="15"/>
                </a:cubicBezTo>
                <a:cubicBezTo>
                  <a:pt x="79" y="15"/>
                  <a:pt x="79" y="15"/>
                  <a:pt x="79" y="15"/>
                </a:cubicBezTo>
                <a:cubicBezTo>
                  <a:pt x="73" y="14"/>
                  <a:pt x="67" y="14"/>
                  <a:pt x="61" y="15"/>
                </a:cubicBezTo>
                <a:close/>
                <a:moveTo>
                  <a:pt x="70" y="154"/>
                </a:moveTo>
                <a:cubicBezTo>
                  <a:pt x="63" y="154"/>
                  <a:pt x="56" y="151"/>
                  <a:pt x="52" y="145"/>
                </a:cubicBezTo>
                <a:cubicBezTo>
                  <a:pt x="58" y="145"/>
                  <a:pt x="64" y="146"/>
                  <a:pt x="70" y="146"/>
                </a:cubicBezTo>
                <a:cubicBezTo>
                  <a:pt x="76" y="146"/>
                  <a:pt x="82" y="145"/>
                  <a:pt x="89" y="145"/>
                </a:cubicBezTo>
                <a:cubicBezTo>
                  <a:pt x="85" y="151"/>
                  <a:pt x="78" y="154"/>
                  <a:pt x="70" y="154"/>
                </a:cubicBezTo>
                <a:close/>
                <a:moveTo>
                  <a:pt x="110" y="136"/>
                </a:moveTo>
                <a:cubicBezTo>
                  <a:pt x="104" y="137"/>
                  <a:pt x="99" y="137"/>
                  <a:pt x="94" y="138"/>
                </a:cubicBezTo>
                <a:cubicBezTo>
                  <a:pt x="94" y="138"/>
                  <a:pt x="94" y="138"/>
                  <a:pt x="94" y="138"/>
                </a:cubicBezTo>
                <a:cubicBezTo>
                  <a:pt x="92" y="138"/>
                  <a:pt x="90" y="139"/>
                  <a:pt x="88" y="139"/>
                </a:cubicBezTo>
                <a:cubicBezTo>
                  <a:pt x="88" y="139"/>
                  <a:pt x="88" y="139"/>
                  <a:pt x="88" y="139"/>
                </a:cubicBezTo>
                <a:cubicBezTo>
                  <a:pt x="86" y="139"/>
                  <a:pt x="84" y="139"/>
                  <a:pt x="82" y="139"/>
                </a:cubicBezTo>
                <a:cubicBezTo>
                  <a:pt x="82" y="139"/>
                  <a:pt x="82" y="139"/>
                  <a:pt x="81" y="139"/>
                </a:cubicBezTo>
                <a:cubicBezTo>
                  <a:pt x="80" y="139"/>
                  <a:pt x="78" y="140"/>
                  <a:pt x="77" y="140"/>
                </a:cubicBezTo>
                <a:cubicBezTo>
                  <a:pt x="76" y="140"/>
                  <a:pt x="76" y="140"/>
                  <a:pt x="76" y="140"/>
                </a:cubicBezTo>
                <a:cubicBezTo>
                  <a:pt x="72" y="140"/>
                  <a:pt x="69" y="140"/>
                  <a:pt x="65" y="140"/>
                </a:cubicBezTo>
                <a:cubicBezTo>
                  <a:pt x="65" y="140"/>
                  <a:pt x="64" y="140"/>
                  <a:pt x="64" y="140"/>
                </a:cubicBezTo>
                <a:cubicBezTo>
                  <a:pt x="62" y="140"/>
                  <a:pt x="61" y="139"/>
                  <a:pt x="59" y="139"/>
                </a:cubicBezTo>
                <a:cubicBezTo>
                  <a:pt x="59" y="139"/>
                  <a:pt x="59" y="139"/>
                  <a:pt x="58" y="139"/>
                </a:cubicBezTo>
                <a:cubicBezTo>
                  <a:pt x="57" y="139"/>
                  <a:pt x="55" y="139"/>
                  <a:pt x="53" y="139"/>
                </a:cubicBezTo>
                <a:cubicBezTo>
                  <a:pt x="53" y="139"/>
                  <a:pt x="53" y="139"/>
                  <a:pt x="53" y="139"/>
                </a:cubicBezTo>
                <a:cubicBezTo>
                  <a:pt x="51" y="139"/>
                  <a:pt x="49" y="138"/>
                  <a:pt x="47" y="138"/>
                </a:cubicBezTo>
                <a:cubicBezTo>
                  <a:pt x="47" y="138"/>
                  <a:pt x="47" y="138"/>
                  <a:pt x="47" y="138"/>
                </a:cubicBezTo>
                <a:cubicBezTo>
                  <a:pt x="42" y="137"/>
                  <a:pt x="37" y="137"/>
                  <a:pt x="31" y="136"/>
                </a:cubicBezTo>
                <a:cubicBezTo>
                  <a:pt x="9" y="132"/>
                  <a:pt x="9" y="132"/>
                  <a:pt x="9" y="132"/>
                </a:cubicBezTo>
                <a:cubicBezTo>
                  <a:pt x="20" y="119"/>
                  <a:pt x="26" y="103"/>
                  <a:pt x="26" y="84"/>
                </a:cubicBezTo>
                <a:cubicBezTo>
                  <a:pt x="26" y="58"/>
                  <a:pt x="26" y="58"/>
                  <a:pt x="26" y="58"/>
                </a:cubicBezTo>
                <a:cubicBezTo>
                  <a:pt x="26" y="42"/>
                  <a:pt x="37" y="30"/>
                  <a:pt x="49" y="25"/>
                </a:cubicBezTo>
                <a:cubicBezTo>
                  <a:pt x="52" y="24"/>
                  <a:pt x="55" y="22"/>
                  <a:pt x="59" y="22"/>
                </a:cubicBezTo>
                <a:cubicBezTo>
                  <a:pt x="59" y="22"/>
                  <a:pt x="59" y="22"/>
                  <a:pt x="59" y="22"/>
                </a:cubicBezTo>
                <a:cubicBezTo>
                  <a:pt x="66" y="20"/>
                  <a:pt x="74" y="20"/>
                  <a:pt x="81" y="21"/>
                </a:cubicBezTo>
                <a:cubicBezTo>
                  <a:pt x="81" y="21"/>
                  <a:pt x="81" y="21"/>
                  <a:pt x="81" y="21"/>
                </a:cubicBezTo>
                <a:cubicBezTo>
                  <a:pt x="85" y="22"/>
                  <a:pt x="89" y="23"/>
                  <a:pt x="92" y="25"/>
                </a:cubicBezTo>
                <a:cubicBezTo>
                  <a:pt x="103" y="30"/>
                  <a:pt x="114" y="42"/>
                  <a:pt x="114" y="58"/>
                </a:cubicBezTo>
                <a:cubicBezTo>
                  <a:pt x="114" y="84"/>
                  <a:pt x="114" y="84"/>
                  <a:pt x="114" y="84"/>
                </a:cubicBezTo>
                <a:cubicBezTo>
                  <a:pt x="114" y="102"/>
                  <a:pt x="120" y="118"/>
                  <a:pt x="132" y="132"/>
                </a:cubicBezTo>
                <a:lnTo>
                  <a:pt x="110" y="136"/>
                </a:lnTo>
                <a:close/>
                <a:moveTo>
                  <a:pt x="90" y="37"/>
                </a:moveTo>
                <a:cubicBezTo>
                  <a:pt x="89" y="38"/>
                  <a:pt x="88" y="39"/>
                  <a:pt x="86" y="38"/>
                </a:cubicBezTo>
                <a:cubicBezTo>
                  <a:pt x="76" y="34"/>
                  <a:pt x="64" y="34"/>
                  <a:pt x="55" y="38"/>
                </a:cubicBezTo>
                <a:cubicBezTo>
                  <a:pt x="50" y="41"/>
                  <a:pt x="41" y="48"/>
                  <a:pt x="41" y="58"/>
                </a:cubicBezTo>
                <a:cubicBezTo>
                  <a:pt x="41" y="60"/>
                  <a:pt x="39" y="61"/>
                  <a:pt x="38" y="61"/>
                </a:cubicBezTo>
                <a:cubicBezTo>
                  <a:pt x="38" y="61"/>
                  <a:pt x="38" y="61"/>
                  <a:pt x="38" y="61"/>
                </a:cubicBezTo>
                <a:cubicBezTo>
                  <a:pt x="36" y="61"/>
                  <a:pt x="35" y="60"/>
                  <a:pt x="35" y="58"/>
                </a:cubicBezTo>
                <a:cubicBezTo>
                  <a:pt x="35" y="45"/>
                  <a:pt x="46" y="36"/>
                  <a:pt x="52" y="33"/>
                </a:cubicBezTo>
                <a:cubicBezTo>
                  <a:pt x="63" y="28"/>
                  <a:pt x="77" y="28"/>
                  <a:pt x="88" y="33"/>
                </a:cubicBezTo>
                <a:cubicBezTo>
                  <a:pt x="90" y="34"/>
                  <a:pt x="91" y="35"/>
                  <a:pt x="90" y="3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1137"/>
          <p:cNvSpPr>
            <a:spLocks noEditPoints="1"/>
          </p:cNvSpPr>
          <p:nvPr/>
        </p:nvSpPr>
        <p:spPr bwMode="auto">
          <a:xfrm>
            <a:off x="6520875" y="2585834"/>
            <a:ext cx="451325" cy="409339"/>
          </a:xfrm>
          <a:custGeom>
            <a:avLst/>
            <a:gdLst>
              <a:gd name="T0" fmla="*/ 160 w 160"/>
              <a:gd name="T1" fmla="*/ 45 h 144"/>
              <a:gd name="T2" fmla="*/ 160 w 160"/>
              <a:gd name="T3" fmla="*/ 45 h 144"/>
              <a:gd name="T4" fmla="*/ 160 w 160"/>
              <a:gd name="T5" fmla="*/ 44 h 144"/>
              <a:gd name="T6" fmla="*/ 160 w 160"/>
              <a:gd name="T7" fmla="*/ 44 h 144"/>
              <a:gd name="T8" fmla="*/ 133 w 160"/>
              <a:gd name="T9" fmla="*/ 1 h 144"/>
              <a:gd name="T10" fmla="*/ 132 w 160"/>
              <a:gd name="T11" fmla="*/ 0 h 144"/>
              <a:gd name="T12" fmla="*/ 132 w 160"/>
              <a:gd name="T13" fmla="*/ 0 h 144"/>
              <a:gd name="T14" fmla="*/ 29 w 160"/>
              <a:gd name="T15" fmla="*/ 0 h 144"/>
              <a:gd name="T16" fmla="*/ 28 w 160"/>
              <a:gd name="T17" fmla="*/ 0 h 144"/>
              <a:gd name="T18" fmla="*/ 28 w 160"/>
              <a:gd name="T19" fmla="*/ 1 h 144"/>
              <a:gd name="T20" fmla="*/ 27 w 160"/>
              <a:gd name="T21" fmla="*/ 1 h 144"/>
              <a:gd name="T22" fmla="*/ 0 w 160"/>
              <a:gd name="T23" fmla="*/ 44 h 144"/>
              <a:gd name="T24" fmla="*/ 0 w 160"/>
              <a:gd name="T25" fmla="*/ 44 h 144"/>
              <a:gd name="T26" fmla="*/ 0 w 160"/>
              <a:gd name="T27" fmla="*/ 45 h 144"/>
              <a:gd name="T28" fmla="*/ 0 w 160"/>
              <a:gd name="T29" fmla="*/ 46 h 144"/>
              <a:gd name="T30" fmla="*/ 0 w 160"/>
              <a:gd name="T31" fmla="*/ 46 h 144"/>
              <a:gd name="T32" fmla="*/ 0 w 160"/>
              <a:gd name="T33" fmla="*/ 47 h 144"/>
              <a:gd name="T34" fmla="*/ 78 w 160"/>
              <a:gd name="T35" fmla="*/ 143 h 144"/>
              <a:gd name="T36" fmla="*/ 78 w 160"/>
              <a:gd name="T37" fmla="*/ 143 h 144"/>
              <a:gd name="T38" fmla="*/ 79 w 160"/>
              <a:gd name="T39" fmla="*/ 144 h 144"/>
              <a:gd name="T40" fmla="*/ 80 w 160"/>
              <a:gd name="T41" fmla="*/ 144 h 144"/>
              <a:gd name="T42" fmla="*/ 81 w 160"/>
              <a:gd name="T43" fmla="*/ 144 h 144"/>
              <a:gd name="T44" fmla="*/ 82 w 160"/>
              <a:gd name="T45" fmla="*/ 143 h 144"/>
              <a:gd name="T46" fmla="*/ 159 w 160"/>
              <a:gd name="T47" fmla="*/ 47 h 144"/>
              <a:gd name="T48" fmla="*/ 160 w 160"/>
              <a:gd name="T49" fmla="*/ 47 h 144"/>
              <a:gd name="T50" fmla="*/ 160 w 160"/>
              <a:gd name="T51" fmla="*/ 46 h 144"/>
              <a:gd name="T52" fmla="*/ 86 w 160"/>
              <a:gd name="T53" fmla="*/ 5 h 144"/>
              <a:gd name="T54" fmla="*/ 114 w 160"/>
              <a:gd name="T55" fmla="*/ 40 h 144"/>
              <a:gd name="T56" fmla="*/ 109 w 160"/>
              <a:gd name="T57" fmla="*/ 43 h 144"/>
              <a:gd name="T58" fmla="*/ 80 w 160"/>
              <a:gd name="T59" fmla="*/ 7 h 144"/>
              <a:gd name="T60" fmla="*/ 46 w 160"/>
              <a:gd name="T61" fmla="*/ 40 h 144"/>
              <a:gd name="T62" fmla="*/ 74 w 160"/>
              <a:gd name="T63" fmla="*/ 5 h 144"/>
              <a:gd name="T64" fmla="*/ 111 w 160"/>
              <a:gd name="T65" fmla="*/ 48 h 144"/>
              <a:gd name="T66" fmla="*/ 49 w 160"/>
              <a:gd name="T67" fmla="*/ 48 h 144"/>
              <a:gd name="T68" fmla="*/ 131 w 160"/>
              <a:gd name="T69" fmla="*/ 9 h 144"/>
              <a:gd name="T70" fmla="*/ 119 w 160"/>
              <a:gd name="T71" fmla="*/ 43 h 144"/>
              <a:gd name="T72" fmla="*/ 29 w 160"/>
              <a:gd name="T73" fmla="*/ 9 h 144"/>
              <a:gd name="T74" fmla="*/ 7 w 160"/>
              <a:gd name="T75" fmla="*/ 43 h 144"/>
              <a:gd name="T76" fmla="*/ 43 w 160"/>
              <a:gd name="T77" fmla="*/ 48 h 144"/>
              <a:gd name="T78" fmla="*/ 8 w 160"/>
              <a:gd name="T79" fmla="*/ 48 h 144"/>
              <a:gd name="T80" fmla="*/ 86 w 160"/>
              <a:gd name="T81" fmla="*/ 129 h 144"/>
              <a:gd name="T82" fmla="*/ 152 w 160"/>
              <a:gd name="T83" fmla="*/ 4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60" h="144">
                <a:moveTo>
                  <a:pt x="160" y="46"/>
                </a:moveTo>
                <a:cubicBezTo>
                  <a:pt x="160" y="46"/>
                  <a:pt x="160" y="46"/>
                  <a:pt x="160" y="45"/>
                </a:cubicBezTo>
                <a:cubicBezTo>
                  <a:pt x="160" y="45"/>
                  <a:pt x="160" y="45"/>
                  <a:pt x="160" y="45"/>
                </a:cubicBezTo>
                <a:cubicBezTo>
                  <a:pt x="160" y="45"/>
                  <a:pt x="160" y="45"/>
                  <a:pt x="160" y="45"/>
                </a:cubicBezTo>
                <a:cubicBezTo>
                  <a:pt x="160" y="45"/>
                  <a:pt x="160" y="45"/>
                  <a:pt x="160" y="44"/>
                </a:cubicBezTo>
                <a:cubicBezTo>
                  <a:pt x="160" y="44"/>
                  <a:pt x="160" y="44"/>
                  <a:pt x="160" y="44"/>
                </a:cubicBezTo>
                <a:cubicBezTo>
                  <a:pt x="160" y="44"/>
                  <a:pt x="160" y="44"/>
                  <a:pt x="160" y="44"/>
                </a:cubicBezTo>
                <a:cubicBezTo>
                  <a:pt x="160" y="44"/>
                  <a:pt x="160" y="44"/>
                  <a:pt x="160" y="44"/>
                </a:cubicBezTo>
                <a:cubicBezTo>
                  <a:pt x="133" y="1"/>
                  <a:pt x="133" y="1"/>
                  <a:pt x="133" y="1"/>
                </a:cubicBezTo>
                <a:cubicBezTo>
                  <a:pt x="133" y="1"/>
                  <a:pt x="133" y="1"/>
                  <a:pt x="133" y="1"/>
                </a:cubicBezTo>
                <a:cubicBezTo>
                  <a:pt x="133" y="1"/>
                  <a:pt x="133" y="1"/>
                  <a:pt x="133" y="1"/>
                </a:cubicBezTo>
                <a:cubicBezTo>
                  <a:pt x="132" y="1"/>
                  <a:pt x="132" y="0"/>
                  <a:pt x="132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131" y="0"/>
                  <a:pt x="131" y="0"/>
                  <a:pt x="131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9" y="0"/>
                  <a:pt x="29" y="0"/>
                  <a:pt x="29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0"/>
                  <a:pt x="28" y="0"/>
                  <a:pt x="28" y="1"/>
                </a:cubicBezTo>
                <a:cubicBezTo>
                  <a:pt x="28" y="1"/>
                  <a:pt x="28" y="1"/>
                  <a:pt x="28" y="1"/>
                </a:cubicBezTo>
                <a:cubicBezTo>
                  <a:pt x="27" y="1"/>
                  <a:pt x="27" y="1"/>
                  <a:pt x="27" y="1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6"/>
                  <a:pt x="0" y="46"/>
                  <a:pt x="0" y="46"/>
                </a:cubicBezTo>
                <a:cubicBezTo>
                  <a:pt x="0" y="47"/>
                  <a:pt x="0" y="47"/>
                  <a:pt x="0" y="47"/>
                </a:cubicBezTo>
                <a:cubicBezTo>
                  <a:pt x="0" y="47"/>
                  <a:pt x="0" y="47"/>
                  <a:pt x="0" y="47"/>
                </a:cubicBezTo>
                <a:cubicBezTo>
                  <a:pt x="1" y="47"/>
                  <a:pt x="1" y="47"/>
                  <a:pt x="1" y="47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8" y="143"/>
                  <a:pt x="78" y="143"/>
                  <a:pt x="78" y="143"/>
                </a:cubicBezTo>
                <a:cubicBezTo>
                  <a:pt x="78" y="143"/>
                  <a:pt x="78" y="144"/>
                  <a:pt x="79" y="144"/>
                </a:cubicBezTo>
                <a:cubicBezTo>
                  <a:pt x="79" y="144"/>
                  <a:pt x="79" y="144"/>
                  <a:pt x="79" y="144"/>
                </a:cubicBezTo>
                <a:cubicBezTo>
                  <a:pt x="79" y="144"/>
                  <a:pt x="80" y="144"/>
                  <a:pt x="80" y="144"/>
                </a:cubicBezTo>
                <a:cubicBezTo>
                  <a:pt x="80" y="144"/>
                  <a:pt x="81" y="144"/>
                  <a:pt x="81" y="144"/>
                </a:cubicBezTo>
                <a:cubicBezTo>
                  <a:pt x="81" y="144"/>
                  <a:pt x="81" y="144"/>
                  <a:pt x="81" y="144"/>
                </a:cubicBezTo>
                <a:cubicBezTo>
                  <a:pt x="81" y="144"/>
                  <a:pt x="81" y="144"/>
                  <a:pt x="81" y="144"/>
                </a:cubicBezTo>
                <a:cubicBezTo>
                  <a:pt x="82" y="143"/>
                  <a:pt x="82" y="143"/>
                  <a:pt x="82" y="143"/>
                </a:cubicBezTo>
                <a:cubicBezTo>
                  <a:pt x="82" y="143"/>
                  <a:pt x="82" y="143"/>
                  <a:pt x="82" y="143"/>
                </a:cubicBezTo>
                <a:cubicBezTo>
                  <a:pt x="159" y="47"/>
                  <a:pt x="159" y="47"/>
                  <a:pt x="159" y="47"/>
                </a:cubicBezTo>
                <a:cubicBezTo>
                  <a:pt x="159" y="47"/>
                  <a:pt x="159" y="47"/>
                  <a:pt x="160" y="47"/>
                </a:cubicBezTo>
                <a:cubicBezTo>
                  <a:pt x="160" y="47"/>
                  <a:pt x="160" y="47"/>
                  <a:pt x="160" y="47"/>
                </a:cubicBezTo>
                <a:cubicBezTo>
                  <a:pt x="160" y="47"/>
                  <a:pt x="160" y="47"/>
                  <a:pt x="160" y="46"/>
                </a:cubicBezTo>
                <a:cubicBezTo>
                  <a:pt x="160" y="46"/>
                  <a:pt x="160" y="46"/>
                  <a:pt x="160" y="46"/>
                </a:cubicBezTo>
                <a:cubicBezTo>
                  <a:pt x="160" y="46"/>
                  <a:pt x="160" y="46"/>
                  <a:pt x="160" y="46"/>
                </a:cubicBezTo>
                <a:close/>
                <a:moveTo>
                  <a:pt x="86" y="5"/>
                </a:moveTo>
                <a:cubicBezTo>
                  <a:pt x="127" y="5"/>
                  <a:pt x="127" y="5"/>
                  <a:pt x="127" y="5"/>
                </a:cubicBezTo>
                <a:cubicBezTo>
                  <a:pt x="114" y="40"/>
                  <a:pt x="114" y="40"/>
                  <a:pt x="114" y="40"/>
                </a:cubicBezTo>
                <a:lnTo>
                  <a:pt x="86" y="5"/>
                </a:lnTo>
                <a:close/>
                <a:moveTo>
                  <a:pt x="109" y="43"/>
                </a:moveTo>
                <a:cubicBezTo>
                  <a:pt x="51" y="43"/>
                  <a:pt x="51" y="43"/>
                  <a:pt x="51" y="43"/>
                </a:cubicBezTo>
                <a:cubicBezTo>
                  <a:pt x="80" y="7"/>
                  <a:pt x="80" y="7"/>
                  <a:pt x="80" y="7"/>
                </a:cubicBezTo>
                <a:lnTo>
                  <a:pt x="109" y="43"/>
                </a:lnTo>
                <a:close/>
                <a:moveTo>
                  <a:pt x="46" y="40"/>
                </a:moveTo>
                <a:cubicBezTo>
                  <a:pt x="33" y="5"/>
                  <a:pt x="33" y="5"/>
                  <a:pt x="33" y="5"/>
                </a:cubicBezTo>
                <a:cubicBezTo>
                  <a:pt x="74" y="5"/>
                  <a:pt x="74" y="5"/>
                  <a:pt x="74" y="5"/>
                </a:cubicBezTo>
                <a:lnTo>
                  <a:pt x="46" y="40"/>
                </a:lnTo>
                <a:close/>
                <a:moveTo>
                  <a:pt x="111" y="48"/>
                </a:moveTo>
                <a:cubicBezTo>
                  <a:pt x="80" y="132"/>
                  <a:pt x="80" y="132"/>
                  <a:pt x="80" y="132"/>
                </a:cubicBezTo>
                <a:cubicBezTo>
                  <a:pt x="49" y="48"/>
                  <a:pt x="49" y="48"/>
                  <a:pt x="49" y="48"/>
                </a:cubicBezTo>
                <a:lnTo>
                  <a:pt x="111" y="48"/>
                </a:lnTo>
                <a:close/>
                <a:moveTo>
                  <a:pt x="131" y="9"/>
                </a:moveTo>
                <a:cubicBezTo>
                  <a:pt x="153" y="43"/>
                  <a:pt x="153" y="43"/>
                  <a:pt x="153" y="43"/>
                </a:cubicBezTo>
                <a:cubicBezTo>
                  <a:pt x="119" y="43"/>
                  <a:pt x="119" y="43"/>
                  <a:pt x="119" y="43"/>
                </a:cubicBezTo>
                <a:lnTo>
                  <a:pt x="131" y="9"/>
                </a:lnTo>
                <a:close/>
                <a:moveTo>
                  <a:pt x="29" y="9"/>
                </a:moveTo>
                <a:cubicBezTo>
                  <a:pt x="41" y="43"/>
                  <a:pt x="41" y="43"/>
                  <a:pt x="41" y="43"/>
                </a:cubicBezTo>
                <a:cubicBezTo>
                  <a:pt x="7" y="43"/>
                  <a:pt x="7" y="43"/>
                  <a:pt x="7" y="43"/>
                </a:cubicBezTo>
                <a:lnTo>
                  <a:pt x="29" y="9"/>
                </a:lnTo>
                <a:close/>
                <a:moveTo>
                  <a:pt x="43" y="48"/>
                </a:moveTo>
                <a:cubicBezTo>
                  <a:pt x="72" y="127"/>
                  <a:pt x="72" y="127"/>
                  <a:pt x="72" y="127"/>
                </a:cubicBezTo>
                <a:cubicBezTo>
                  <a:pt x="8" y="48"/>
                  <a:pt x="8" y="48"/>
                  <a:pt x="8" y="48"/>
                </a:cubicBezTo>
                <a:lnTo>
                  <a:pt x="43" y="48"/>
                </a:lnTo>
                <a:close/>
                <a:moveTo>
                  <a:pt x="86" y="129"/>
                </a:moveTo>
                <a:cubicBezTo>
                  <a:pt x="117" y="48"/>
                  <a:pt x="117" y="48"/>
                  <a:pt x="117" y="48"/>
                </a:cubicBezTo>
                <a:cubicBezTo>
                  <a:pt x="152" y="48"/>
                  <a:pt x="152" y="48"/>
                  <a:pt x="152" y="48"/>
                </a:cubicBezTo>
                <a:lnTo>
                  <a:pt x="86" y="12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147"/>
          <p:cNvSpPr>
            <a:spLocks noEditPoints="1"/>
          </p:cNvSpPr>
          <p:nvPr/>
        </p:nvSpPr>
        <p:spPr bwMode="auto">
          <a:xfrm>
            <a:off x="5180947" y="2589865"/>
            <a:ext cx="460506" cy="463131"/>
          </a:xfrm>
          <a:custGeom>
            <a:avLst/>
            <a:gdLst>
              <a:gd name="T0" fmla="*/ 116 w 163"/>
              <a:gd name="T1" fmla="*/ 11 h 163"/>
              <a:gd name="T2" fmla="*/ 11 w 163"/>
              <a:gd name="T3" fmla="*/ 115 h 163"/>
              <a:gd name="T4" fmla="*/ 10 w 163"/>
              <a:gd name="T5" fmla="*/ 116 h 163"/>
              <a:gd name="T6" fmla="*/ 10 w 163"/>
              <a:gd name="T7" fmla="*/ 116 h 163"/>
              <a:gd name="T8" fmla="*/ 0 w 163"/>
              <a:gd name="T9" fmla="*/ 160 h 163"/>
              <a:gd name="T10" fmla="*/ 0 w 163"/>
              <a:gd name="T11" fmla="*/ 161 h 163"/>
              <a:gd name="T12" fmla="*/ 1 w 163"/>
              <a:gd name="T13" fmla="*/ 162 h 163"/>
              <a:gd name="T14" fmla="*/ 3 w 163"/>
              <a:gd name="T15" fmla="*/ 163 h 163"/>
              <a:gd name="T16" fmla="*/ 47 w 163"/>
              <a:gd name="T17" fmla="*/ 153 h 163"/>
              <a:gd name="T18" fmla="*/ 47 w 163"/>
              <a:gd name="T19" fmla="*/ 152 h 163"/>
              <a:gd name="T20" fmla="*/ 48 w 163"/>
              <a:gd name="T21" fmla="*/ 152 h 163"/>
              <a:gd name="T22" fmla="*/ 152 w 163"/>
              <a:gd name="T23" fmla="*/ 47 h 163"/>
              <a:gd name="T24" fmla="*/ 148 w 163"/>
              <a:gd name="T25" fmla="*/ 15 h 163"/>
              <a:gd name="T26" fmla="*/ 122 w 163"/>
              <a:gd name="T27" fmla="*/ 13 h 163"/>
              <a:gd name="T28" fmla="*/ 134 w 163"/>
              <a:gd name="T29" fmla="*/ 58 h 163"/>
              <a:gd name="T30" fmla="*/ 109 w 163"/>
              <a:gd name="T31" fmla="*/ 25 h 163"/>
              <a:gd name="T32" fmla="*/ 134 w 163"/>
              <a:gd name="T33" fmla="*/ 58 h 163"/>
              <a:gd name="T34" fmla="*/ 10 w 163"/>
              <a:gd name="T35" fmla="*/ 149 h 163"/>
              <a:gd name="T36" fmla="*/ 15 w 163"/>
              <a:gd name="T37" fmla="*/ 120 h 163"/>
              <a:gd name="T38" fmla="*/ 27 w 163"/>
              <a:gd name="T39" fmla="*/ 133 h 163"/>
              <a:gd name="T40" fmla="*/ 27 w 163"/>
              <a:gd name="T41" fmla="*/ 134 h 163"/>
              <a:gd name="T42" fmla="*/ 27 w 163"/>
              <a:gd name="T43" fmla="*/ 135 h 163"/>
              <a:gd name="T44" fmla="*/ 27 w 163"/>
              <a:gd name="T45" fmla="*/ 135 h 163"/>
              <a:gd name="T46" fmla="*/ 28 w 163"/>
              <a:gd name="T47" fmla="*/ 136 h 163"/>
              <a:gd name="T48" fmla="*/ 29 w 163"/>
              <a:gd name="T49" fmla="*/ 136 h 163"/>
              <a:gd name="T50" fmla="*/ 30 w 163"/>
              <a:gd name="T51" fmla="*/ 136 h 163"/>
              <a:gd name="T52" fmla="*/ 30 w 163"/>
              <a:gd name="T53" fmla="*/ 136 h 163"/>
              <a:gd name="T54" fmla="*/ 30 w 163"/>
              <a:gd name="T55" fmla="*/ 136 h 163"/>
              <a:gd name="T56" fmla="*/ 43 w 163"/>
              <a:gd name="T57" fmla="*/ 148 h 163"/>
              <a:gd name="T58" fmla="*/ 14 w 163"/>
              <a:gd name="T59" fmla="*/ 153 h 163"/>
              <a:gd name="T60" fmla="*/ 51 w 163"/>
              <a:gd name="T61" fmla="*/ 133 h 163"/>
              <a:gd name="T62" fmla="*/ 116 w 163"/>
              <a:gd name="T63" fmla="*/ 64 h 163"/>
              <a:gd name="T64" fmla="*/ 47 w 163"/>
              <a:gd name="T65" fmla="*/ 129 h 163"/>
              <a:gd name="T66" fmla="*/ 34 w 163"/>
              <a:gd name="T67" fmla="*/ 116 h 163"/>
              <a:gd name="T68" fmla="*/ 99 w 163"/>
              <a:gd name="T69" fmla="*/ 47 h 163"/>
              <a:gd name="T70" fmla="*/ 30 w 163"/>
              <a:gd name="T71" fmla="*/ 112 h 163"/>
              <a:gd name="T72" fmla="*/ 101 w 163"/>
              <a:gd name="T73" fmla="*/ 33 h 163"/>
              <a:gd name="T74" fmla="*/ 50 w 163"/>
              <a:gd name="T75" fmla="*/ 142 h 163"/>
              <a:gd name="T76" fmla="*/ 142 w 163"/>
              <a:gd name="T77" fmla="*/ 50 h 163"/>
              <a:gd name="T78" fmla="*/ 118 w 163"/>
              <a:gd name="T79" fmla="*/ 17 h 163"/>
              <a:gd name="T80" fmla="*/ 142 w 163"/>
              <a:gd name="T81" fmla="*/ 50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3" h="163">
                <a:moveTo>
                  <a:pt x="152" y="11"/>
                </a:moveTo>
                <a:cubicBezTo>
                  <a:pt x="142" y="0"/>
                  <a:pt x="126" y="0"/>
                  <a:pt x="116" y="11"/>
                </a:cubicBezTo>
                <a:cubicBezTo>
                  <a:pt x="11" y="115"/>
                  <a:pt x="11" y="115"/>
                  <a:pt x="11" y="115"/>
                </a:cubicBezTo>
                <a:cubicBezTo>
                  <a:pt x="11" y="115"/>
                  <a:pt x="11" y="115"/>
                  <a:pt x="11" y="115"/>
                </a:cubicBezTo>
                <a:cubicBezTo>
                  <a:pt x="11" y="115"/>
                  <a:pt x="11" y="115"/>
                  <a:pt x="11" y="115"/>
                </a:cubicBezTo>
                <a:cubicBezTo>
                  <a:pt x="11" y="116"/>
                  <a:pt x="11" y="116"/>
                  <a:pt x="10" y="116"/>
                </a:cubicBezTo>
                <a:cubicBezTo>
                  <a:pt x="10" y="116"/>
                  <a:pt x="10" y="116"/>
                  <a:pt x="10" y="116"/>
                </a:cubicBezTo>
                <a:cubicBezTo>
                  <a:pt x="10" y="116"/>
                  <a:pt x="10" y="116"/>
                  <a:pt x="10" y="116"/>
                </a:cubicBezTo>
                <a:cubicBezTo>
                  <a:pt x="0" y="159"/>
                  <a:pt x="0" y="159"/>
                  <a:pt x="0" y="159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160"/>
                  <a:pt x="0" y="161"/>
                  <a:pt x="0" y="161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2"/>
                  <a:pt x="1" y="162"/>
                  <a:pt x="1" y="162"/>
                </a:cubicBezTo>
                <a:cubicBezTo>
                  <a:pt x="1" y="162"/>
                  <a:pt x="1" y="163"/>
                  <a:pt x="2" y="163"/>
                </a:cubicBezTo>
                <a:cubicBezTo>
                  <a:pt x="2" y="163"/>
                  <a:pt x="3" y="163"/>
                  <a:pt x="3" y="163"/>
                </a:cubicBezTo>
                <a:cubicBezTo>
                  <a:pt x="3" y="163"/>
                  <a:pt x="3" y="163"/>
                  <a:pt x="4" y="163"/>
                </a:cubicBezTo>
                <a:cubicBezTo>
                  <a:pt x="47" y="153"/>
                  <a:pt x="47" y="153"/>
                  <a:pt x="47" y="153"/>
                </a:cubicBezTo>
                <a:cubicBezTo>
                  <a:pt x="47" y="153"/>
                  <a:pt x="47" y="153"/>
                  <a:pt x="47" y="153"/>
                </a:cubicBezTo>
                <a:cubicBezTo>
                  <a:pt x="47" y="153"/>
                  <a:pt x="47" y="153"/>
                  <a:pt x="47" y="152"/>
                </a:cubicBezTo>
                <a:cubicBezTo>
                  <a:pt x="47" y="152"/>
                  <a:pt x="47" y="152"/>
                  <a:pt x="48" y="152"/>
                </a:cubicBezTo>
                <a:cubicBezTo>
                  <a:pt x="48" y="152"/>
                  <a:pt x="48" y="152"/>
                  <a:pt x="48" y="152"/>
                </a:cubicBezTo>
                <a:cubicBezTo>
                  <a:pt x="48" y="152"/>
                  <a:pt x="48" y="152"/>
                  <a:pt x="48" y="152"/>
                </a:cubicBezTo>
                <a:cubicBezTo>
                  <a:pt x="152" y="47"/>
                  <a:pt x="152" y="47"/>
                  <a:pt x="152" y="47"/>
                </a:cubicBezTo>
                <a:cubicBezTo>
                  <a:pt x="163" y="37"/>
                  <a:pt x="163" y="21"/>
                  <a:pt x="152" y="11"/>
                </a:cubicBezTo>
                <a:close/>
                <a:moveTo>
                  <a:pt x="148" y="15"/>
                </a:moveTo>
                <a:cubicBezTo>
                  <a:pt x="155" y="22"/>
                  <a:pt x="156" y="33"/>
                  <a:pt x="150" y="41"/>
                </a:cubicBezTo>
                <a:cubicBezTo>
                  <a:pt x="122" y="13"/>
                  <a:pt x="122" y="13"/>
                  <a:pt x="122" y="13"/>
                </a:cubicBezTo>
                <a:cubicBezTo>
                  <a:pt x="130" y="7"/>
                  <a:pt x="141" y="8"/>
                  <a:pt x="148" y="15"/>
                </a:cubicBezTo>
                <a:close/>
                <a:moveTo>
                  <a:pt x="134" y="58"/>
                </a:moveTo>
                <a:cubicBezTo>
                  <a:pt x="105" y="29"/>
                  <a:pt x="105" y="29"/>
                  <a:pt x="105" y="29"/>
                </a:cubicBezTo>
                <a:cubicBezTo>
                  <a:pt x="109" y="25"/>
                  <a:pt x="109" y="25"/>
                  <a:pt x="109" y="25"/>
                </a:cubicBezTo>
                <a:cubicBezTo>
                  <a:pt x="138" y="54"/>
                  <a:pt x="138" y="54"/>
                  <a:pt x="138" y="54"/>
                </a:cubicBezTo>
                <a:lnTo>
                  <a:pt x="134" y="58"/>
                </a:lnTo>
                <a:close/>
                <a:moveTo>
                  <a:pt x="14" y="149"/>
                </a:moveTo>
                <a:cubicBezTo>
                  <a:pt x="13" y="148"/>
                  <a:pt x="11" y="148"/>
                  <a:pt x="10" y="149"/>
                </a:cubicBezTo>
                <a:cubicBezTo>
                  <a:pt x="8" y="151"/>
                  <a:pt x="8" y="151"/>
                  <a:pt x="8" y="151"/>
                </a:cubicBezTo>
                <a:cubicBezTo>
                  <a:pt x="15" y="120"/>
                  <a:pt x="15" y="120"/>
                  <a:pt x="15" y="120"/>
                </a:cubicBezTo>
                <a:cubicBezTo>
                  <a:pt x="28" y="118"/>
                  <a:pt x="28" y="118"/>
                  <a:pt x="28" y="118"/>
                </a:cubicBezTo>
                <a:cubicBezTo>
                  <a:pt x="27" y="133"/>
                  <a:pt x="27" y="133"/>
                  <a:pt x="27" y="133"/>
                </a:cubicBezTo>
                <a:cubicBezTo>
                  <a:pt x="27" y="133"/>
                  <a:pt x="27" y="133"/>
                  <a:pt x="27" y="133"/>
                </a:cubicBezTo>
                <a:cubicBezTo>
                  <a:pt x="27" y="134"/>
                  <a:pt x="27" y="134"/>
                  <a:pt x="27" y="134"/>
                </a:cubicBezTo>
                <a:cubicBezTo>
                  <a:pt x="27" y="134"/>
                  <a:pt x="27" y="134"/>
                  <a:pt x="27" y="134"/>
                </a:cubicBezTo>
                <a:cubicBezTo>
                  <a:pt x="27" y="134"/>
                  <a:pt x="27" y="134"/>
                  <a:pt x="27" y="135"/>
                </a:cubicBezTo>
                <a:cubicBezTo>
                  <a:pt x="27" y="135"/>
                  <a:pt x="27" y="135"/>
                  <a:pt x="27" y="135"/>
                </a:cubicBezTo>
                <a:cubicBezTo>
                  <a:pt x="27" y="135"/>
                  <a:pt x="27" y="135"/>
                  <a:pt x="27" y="135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28" y="136"/>
                  <a:pt x="28" y="136"/>
                  <a:pt x="28" y="136"/>
                </a:cubicBezTo>
                <a:cubicBezTo>
                  <a:pt x="28" y="136"/>
                  <a:pt x="29" y="136"/>
                  <a:pt x="29" y="136"/>
                </a:cubicBezTo>
                <a:cubicBezTo>
                  <a:pt x="29" y="136"/>
                  <a:pt x="29" y="136"/>
                  <a:pt x="29" y="136"/>
                </a:cubicBezTo>
                <a:cubicBezTo>
                  <a:pt x="29" y="136"/>
                  <a:pt x="29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30" y="136"/>
                  <a:pt x="30" y="136"/>
                  <a:pt x="30" y="136"/>
                </a:cubicBezTo>
                <a:cubicBezTo>
                  <a:pt x="45" y="135"/>
                  <a:pt x="45" y="135"/>
                  <a:pt x="45" y="135"/>
                </a:cubicBezTo>
                <a:cubicBezTo>
                  <a:pt x="43" y="148"/>
                  <a:pt x="43" y="148"/>
                  <a:pt x="43" y="148"/>
                </a:cubicBezTo>
                <a:cubicBezTo>
                  <a:pt x="12" y="155"/>
                  <a:pt x="12" y="155"/>
                  <a:pt x="12" y="155"/>
                </a:cubicBezTo>
                <a:cubicBezTo>
                  <a:pt x="14" y="153"/>
                  <a:pt x="14" y="153"/>
                  <a:pt x="14" y="153"/>
                </a:cubicBezTo>
                <a:cubicBezTo>
                  <a:pt x="15" y="152"/>
                  <a:pt x="15" y="150"/>
                  <a:pt x="14" y="149"/>
                </a:cubicBezTo>
                <a:close/>
                <a:moveTo>
                  <a:pt x="51" y="133"/>
                </a:moveTo>
                <a:cubicBezTo>
                  <a:pt x="116" y="68"/>
                  <a:pt x="116" y="68"/>
                  <a:pt x="116" y="68"/>
                </a:cubicBezTo>
                <a:cubicBezTo>
                  <a:pt x="117" y="67"/>
                  <a:pt x="117" y="65"/>
                  <a:pt x="116" y="64"/>
                </a:cubicBezTo>
                <a:cubicBezTo>
                  <a:pt x="114" y="63"/>
                  <a:pt x="113" y="63"/>
                  <a:pt x="111" y="64"/>
                </a:cubicBezTo>
                <a:cubicBezTo>
                  <a:pt x="47" y="129"/>
                  <a:pt x="47" y="129"/>
                  <a:pt x="47" y="129"/>
                </a:cubicBezTo>
                <a:cubicBezTo>
                  <a:pt x="33" y="130"/>
                  <a:pt x="33" y="130"/>
                  <a:pt x="33" y="130"/>
                </a:cubicBezTo>
                <a:cubicBezTo>
                  <a:pt x="34" y="116"/>
                  <a:pt x="34" y="116"/>
                  <a:pt x="34" y="116"/>
                </a:cubicBezTo>
                <a:cubicBezTo>
                  <a:pt x="99" y="52"/>
                  <a:pt x="99" y="52"/>
                  <a:pt x="99" y="52"/>
                </a:cubicBezTo>
                <a:cubicBezTo>
                  <a:pt x="100" y="50"/>
                  <a:pt x="100" y="49"/>
                  <a:pt x="99" y="47"/>
                </a:cubicBezTo>
                <a:cubicBezTo>
                  <a:pt x="98" y="46"/>
                  <a:pt x="96" y="46"/>
                  <a:pt x="95" y="47"/>
                </a:cubicBezTo>
                <a:cubicBezTo>
                  <a:pt x="30" y="112"/>
                  <a:pt x="30" y="112"/>
                  <a:pt x="30" y="112"/>
                </a:cubicBezTo>
                <a:cubicBezTo>
                  <a:pt x="21" y="113"/>
                  <a:pt x="21" y="113"/>
                  <a:pt x="21" y="113"/>
                </a:cubicBezTo>
                <a:cubicBezTo>
                  <a:pt x="101" y="33"/>
                  <a:pt x="101" y="33"/>
                  <a:pt x="101" y="33"/>
                </a:cubicBezTo>
                <a:cubicBezTo>
                  <a:pt x="130" y="62"/>
                  <a:pt x="130" y="62"/>
                  <a:pt x="130" y="62"/>
                </a:cubicBezTo>
                <a:cubicBezTo>
                  <a:pt x="50" y="142"/>
                  <a:pt x="50" y="142"/>
                  <a:pt x="50" y="142"/>
                </a:cubicBezTo>
                <a:lnTo>
                  <a:pt x="51" y="133"/>
                </a:lnTo>
                <a:close/>
                <a:moveTo>
                  <a:pt x="142" y="50"/>
                </a:moveTo>
                <a:cubicBezTo>
                  <a:pt x="113" y="21"/>
                  <a:pt x="113" y="21"/>
                  <a:pt x="113" y="21"/>
                </a:cubicBezTo>
                <a:cubicBezTo>
                  <a:pt x="118" y="17"/>
                  <a:pt x="118" y="17"/>
                  <a:pt x="118" y="17"/>
                </a:cubicBezTo>
                <a:cubicBezTo>
                  <a:pt x="146" y="45"/>
                  <a:pt x="146" y="45"/>
                  <a:pt x="146" y="45"/>
                </a:cubicBezTo>
                <a:lnTo>
                  <a:pt x="142" y="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123"/>
          <p:cNvSpPr>
            <a:spLocks noEditPoints="1"/>
          </p:cNvSpPr>
          <p:nvPr/>
        </p:nvSpPr>
        <p:spPr bwMode="auto">
          <a:xfrm>
            <a:off x="6537931" y="4752270"/>
            <a:ext cx="417211" cy="453946"/>
          </a:xfrm>
          <a:custGeom>
            <a:avLst/>
            <a:gdLst>
              <a:gd name="T0" fmla="*/ 24 w 148"/>
              <a:gd name="T1" fmla="*/ 74 h 160"/>
              <a:gd name="T2" fmla="*/ 56 w 148"/>
              <a:gd name="T3" fmla="*/ 148 h 160"/>
              <a:gd name="T4" fmla="*/ 62 w 148"/>
              <a:gd name="T5" fmla="*/ 151 h 160"/>
              <a:gd name="T6" fmla="*/ 65 w 148"/>
              <a:gd name="T7" fmla="*/ 160 h 160"/>
              <a:gd name="T8" fmla="*/ 86 w 148"/>
              <a:gd name="T9" fmla="*/ 157 h 160"/>
              <a:gd name="T10" fmla="*/ 89 w 148"/>
              <a:gd name="T11" fmla="*/ 151 h 160"/>
              <a:gd name="T12" fmla="*/ 92 w 148"/>
              <a:gd name="T13" fmla="*/ 121 h 160"/>
              <a:gd name="T14" fmla="*/ 74 w 148"/>
              <a:gd name="T15" fmla="*/ 24 h 160"/>
              <a:gd name="T16" fmla="*/ 80 w 148"/>
              <a:gd name="T17" fmla="*/ 148 h 160"/>
              <a:gd name="T18" fmla="*/ 68 w 148"/>
              <a:gd name="T19" fmla="*/ 154 h 160"/>
              <a:gd name="T20" fmla="*/ 65 w 148"/>
              <a:gd name="T21" fmla="*/ 145 h 160"/>
              <a:gd name="T22" fmla="*/ 62 w 148"/>
              <a:gd name="T23" fmla="*/ 130 h 160"/>
              <a:gd name="T24" fmla="*/ 86 w 148"/>
              <a:gd name="T25" fmla="*/ 145 h 160"/>
              <a:gd name="T26" fmla="*/ 88 w 148"/>
              <a:gd name="T27" fmla="*/ 116 h 160"/>
              <a:gd name="T28" fmla="*/ 86 w 148"/>
              <a:gd name="T29" fmla="*/ 124 h 160"/>
              <a:gd name="T30" fmla="*/ 62 w 148"/>
              <a:gd name="T31" fmla="*/ 119 h 160"/>
              <a:gd name="T32" fmla="*/ 30 w 148"/>
              <a:gd name="T33" fmla="*/ 74 h 160"/>
              <a:gd name="T34" fmla="*/ 119 w 148"/>
              <a:gd name="T35" fmla="*/ 74 h 160"/>
              <a:gd name="T36" fmla="*/ 71 w 148"/>
              <a:gd name="T37" fmla="*/ 15 h 160"/>
              <a:gd name="T38" fmla="*/ 74 w 148"/>
              <a:gd name="T39" fmla="*/ 0 h 160"/>
              <a:gd name="T40" fmla="*/ 77 w 148"/>
              <a:gd name="T41" fmla="*/ 15 h 160"/>
              <a:gd name="T42" fmla="*/ 71 w 148"/>
              <a:gd name="T43" fmla="*/ 15 h 160"/>
              <a:gd name="T44" fmla="*/ 145 w 148"/>
              <a:gd name="T45" fmla="*/ 77 h 160"/>
              <a:gd name="T46" fmla="*/ 130 w 148"/>
              <a:gd name="T47" fmla="*/ 74 h 160"/>
              <a:gd name="T48" fmla="*/ 145 w 148"/>
              <a:gd name="T49" fmla="*/ 71 h 160"/>
              <a:gd name="T50" fmla="*/ 18 w 148"/>
              <a:gd name="T51" fmla="*/ 74 h 160"/>
              <a:gd name="T52" fmla="*/ 3 w 148"/>
              <a:gd name="T53" fmla="*/ 77 h 160"/>
              <a:gd name="T54" fmla="*/ 3 w 148"/>
              <a:gd name="T55" fmla="*/ 71 h 160"/>
              <a:gd name="T56" fmla="*/ 18 w 148"/>
              <a:gd name="T57" fmla="*/ 74 h 160"/>
              <a:gd name="T58" fmla="*/ 126 w 148"/>
              <a:gd name="T59" fmla="*/ 26 h 160"/>
              <a:gd name="T60" fmla="*/ 116 w 148"/>
              <a:gd name="T61" fmla="*/ 35 h 160"/>
              <a:gd name="T62" fmla="*/ 114 w 148"/>
              <a:gd name="T63" fmla="*/ 30 h 160"/>
              <a:gd name="T64" fmla="*/ 126 w 148"/>
              <a:gd name="T65" fmla="*/ 22 h 160"/>
              <a:gd name="T66" fmla="*/ 34 w 148"/>
              <a:gd name="T67" fmla="*/ 118 h 160"/>
              <a:gd name="T68" fmla="*/ 24 w 148"/>
              <a:gd name="T69" fmla="*/ 127 h 160"/>
              <a:gd name="T70" fmla="*/ 22 w 148"/>
              <a:gd name="T71" fmla="*/ 122 h 160"/>
              <a:gd name="T72" fmla="*/ 34 w 148"/>
              <a:gd name="T73" fmla="*/ 114 h 160"/>
              <a:gd name="T74" fmla="*/ 126 w 148"/>
              <a:gd name="T75" fmla="*/ 126 h 160"/>
              <a:gd name="T76" fmla="*/ 122 w 148"/>
              <a:gd name="T77" fmla="*/ 126 h 160"/>
              <a:gd name="T78" fmla="*/ 114 w 148"/>
              <a:gd name="T79" fmla="*/ 114 h 160"/>
              <a:gd name="T80" fmla="*/ 126 w 148"/>
              <a:gd name="T81" fmla="*/ 122 h 160"/>
              <a:gd name="T82" fmla="*/ 22 w 148"/>
              <a:gd name="T83" fmla="*/ 22 h 160"/>
              <a:gd name="T84" fmla="*/ 34 w 148"/>
              <a:gd name="T85" fmla="*/ 30 h 160"/>
              <a:gd name="T86" fmla="*/ 32 w 148"/>
              <a:gd name="T87" fmla="*/ 35 h 160"/>
              <a:gd name="T88" fmla="*/ 22 w 148"/>
              <a:gd name="T89" fmla="*/ 26 h 160"/>
              <a:gd name="T90" fmla="*/ 74 w 148"/>
              <a:gd name="T91" fmla="*/ 44 h 160"/>
              <a:gd name="T92" fmla="*/ 41 w 148"/>
              <a:gd name="T93" fmla="*/ 77 h 160"/>
              <a:gd name="T94" fmla="*/ 74 w 148"/>
              <a:gd name="T95" fmla="*/ 39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48" h="160">
                <a:moveTo>
                  <a:pt x="74" y="24"/>
                </a:moveTo>
                <a:cubicBezTo>
                  <a:pt x="46" y="24"/>
                  <a:pt x="24" y="46"/>
                  <a:pt x="24" y="74"/>
                </a:cubicBezTo>
                <a:cubicBezTo>
                  <a:pt x="24" y="95"/>
                  <a:pt x="37" y="114"/>
                  <a:pt x="56" y="121"/>
                </a:cubicBezTo>
                <a:cubicBezTo>
                  <a:pt x="56" y="148"/>
                  <a:pt x="56" y="148"/>
                  <a:pt x="56" y="148"/>
                </a:cubicBezTo>
                <a:cubicBezTo>
                  <a:pt x="56" y="150"/>
                  <a:pt x="58" y="151"/>
                  <a:pt x="59" y="151"/>
                </a:cubicBezTo>
                <a:cubicBezTo>
                  <a:pt x="62" y="151"/>
                  <a:pt x="62" y="151"/>
                  <a:pt x="62" y="151"/>
                </a:cubicBezTo>
                <a:cubicBezTo>
                  <a:pt x="62" y="157"/>
                  <a:pt x="62" y="157"/>
                  <a:pt x="62" y="157"/>
                </a:cubicBezTo>
                <a:cubicBezTo>
                  <a:pt x="62" y="159"/>
                  <a:pt x="64" y="160"/>
                  <a:pt x="65" y="160"/>
                </a:cubicBezTo>
                <a:cubicBezTo>
                  <a:pt x="83" y="160"/>
                  <a:pt x="83" y="160"/>
                  <a:pt x="83" y="160"/>
                </a:cubicBezTo>
                <a:cubicBezTo>
                  <a:pt x="85" y="160"/>
                  <a:pt x="86" y="159"/>
                  <a:pt x="86" y="157"/>
                </a:cubicBezTo>
                <a:cubicBezTo>
                  <a:pt x="86" y="151"/>
                  <a:pt x="86" y="151"/>
                  <a:pt x="86" y="151"/>
                </a:cubicBezTo>
                <a:cubicBezTo>
                  <a:pt x="89" y="151"/>
                  <a:pt x="89" y="151"/>
                  <a:pt x="89" y="151"/>
                </a:cubicBezTo>
                <a:cubicBezTo>
                  <a:pt x="91" y="151"/>
                  <a:pt x="92" y="150"/>
                  <a:pt x="92" y="148"/>
                </a:cubicBezTo>
                <a:cubicBezTo>
                  <a:pt x="92" y="121"/>
                  <a:pt x="92" y="121"/>
                  <a:pt x="92" y="121"/>
                </a:cubicBezTo>
                <a:cubicBezTo>
                  <a:pt x="111" y="114"/>
                  <a:pt x="124" y="95"/>
                  <a:pt x="124" y="74"/>
                </a:cubicBezTo>
                <a:cubicBezTo>
                  <a:pt x="124" y="46"/>
                  <a:pt x="102" y="24"/>
                  <a:pt x="74" y="24"/>
                </a:cubicBezTo>
                <a:close/>
                <a:moveTo>
                  <a:pt x="83" y="145"/>
                </a:moveTo>
                <a:cubicBezTo>
                  <a:pt x="81" y="145"/>
                  <a:pt x="80" y="147"/>
                  <a:pt x="80" y="148"/>
                </a:cubicBezTo>
                <a:cubicBezTo>
                  <a:pt x="80" y="154"/>
                  <a:pt x="80" y="154"/>
                  <a:pt x="80" y="154"/>
                </a:cubicBezTo>
                <a:cubicBezTo>
                  <a:pt x="68" y="154"/>
                  <a:pt x="68" y="154"/>
                  <a:pt x="68" y="154"/>
                </a:cubicBezTo>
                <a:cubicBezTo>
                  <a:pt x="68" y="148"/>
                  <a:pt x="68" y="148"/>
                  <a:pt x="68" y="148"/>
                </a:cubicBezTo>
                <a:cubicBezTo>
                  <a:pt x="68" y="147"/>
                  <a:pt x="67" y="145"/>
                  <a:pt x="65" y="145"/>
                </a:cubicBezTo>
                <a:cubicBezTo>
                  <a:pt x="62" y="145"/>
                  <a:pt x="62" y="145"/>
                  <a:pt x="62" y="145"/>
                </a:cubicBezTo>
                <a:cubicBezTo>
                  <a:pt x="62" y="130"/>
                  <a:pt x="62" y="130"/>
                  <a:pt x="62" y="130"/>
                </a:cubicBezTo>
                <a:cubicBezTo>
                  <a:pt x="86" y="130"/>
                  <a:pt x="86" y="130"/>
                  <a:pt x="86" y="130"/>
                </a:cubicBezTo>
                <a:cubicBezTo>
                  <a:pt x="86" y="145"/>
                  <a:pt x="86" y="145"/>
                  <a:pt x="86" y="145"/>
                </a:cubicBezTo>
                <a:lnTo>
                  <a:pt x="83" y="145"/>
                </a:lnTo>
                <a:close/>
                <a:moveTo>
                  <a:pt x="88" y="116"/>
                </a:moveTo>
                <a:cubicBezTo>
                  <a:pt x="87" y="117"/>
                  <a:pt x="86" y="118"/>
                  <a:pt x="86" y="119"/>
                </a:cubicBezTo>
                <a:cubicBezTo>
                  <a:pt x="86" y="124"/>
                  <a:pt x="86" y="124"/>
                  <a:pt x="86" y="124"/>
                </a:cubicBezTo>
                <a:cubicBezTo>
                  <a:pt x="62" y="124"/>
                  <a:pt x="62" y="124"/>
                  <a:pt x="62" y="124"/>
                </a:cubicBezTo>
                <a:cubicBezTo>
                  <a:pt x="62" y="119"/>
                  <a:pt x="62" y="119"/>
                  <a:pt x="62" y="119"/>
                </a:cubicBezTo>
                <a:cubicBezTo>
                  <a:pt x="62" y="118"/>
                  <a:pt x="61" y="117"/>
                  <a:pt x="60" y="116"/>
                </a:cubicBezTo>
                <a:cubicBezTo>
                  <a:pt x="42" y="110"/>
                  <a:pt x="30" y="93"/>
                  <a:pt x="30" y="74"/>
                </a:cubicBezTo>
                <a:cubicBezTo>
                  <a:pt x="30" y="50"/>
                  <a:pt x="50" y="30"/>
                  <a:pt x="74" y="30"/>
                </a:cubicBezTo>
                <a:cubicBezTo>
                  <a:pt x="99" y="30"/>
                  <a:pt x="119" y="50"/>
                  <a:pt x="119" y="74"/>
                </a:cubicBezTo>
                <a:cubicBezTo>
                  <a:pt x="119" y="93"/>
                  <a:pt x="106" y="110"/>
                  <a:pt x="88" y="116"/>
                </a:cubicBezTo>
                <a:close/>
                <a:moveTo>
                  <a:pt x="71" y="15"/>
                </a:moveTo>
                <a:cubicBezTo>
                  <a:pt x="71" y="3"/>
                  <a:pt x="71" y="3"/>
                  <a:pt x="71" y="3"/>
                </a:cubicBezTo>
                <a:cubicBezTo>
                  <a:pt x="71" y="1"/>
                  <a:pt x="72" y="0"/>
                  <a:pt x="74" y="0"/>
                </a:cubicBezTo>
                <a:cubicBezTo>
                  <a:pt x="76" y="0"/>
                  <a:pt x="77" y="1"/>
                  <a:pt x="77" y="3"/>
                </a:cubicBezTo>
                <a:cubicBezTo>
                  <a:pt x="77" y="15"/>
                  <a:pt x="77" y="15"/>
                  <a:pt x="77" y="15"/>
                </a:cubicBezTo>
                <a:cubicBezTo>
                  <a:pt x="77" y="16"/>
                  <a:pt x="76" y="18"/>
                  <a:pt x="74" y="18"/>
                </a:cubicBezTo>
                <a:cubicBezTo>
                  <a:pt x="72" y="18"/>
                  <a:pt x="71" y="16"/>
                  <a:pt x="71" y="15"/>
                </a:cubicBezTo>
                <a:close/>
                <a:moveTo>
                  <a:pt x="148" y="74"/>
                </a:moveTo>
                <a:cubicBezTo>
                  <a:pt x="148" y="76"/>
                  <a:pt x="147" y="77"/>
                  <a:pt x="145" y="77"/>
                </a:cubicBezTo>
                <a:cubicBezTo>
                  <a:pt x="133" y="77"/>
                  <a:pt x="133" y="77"/>
                  <a:pt x="133" y="77"/>
                </a:cubicBezTo>
                <a:cubicBezTo>
                  <a:pt x="132" y="77"/>
                  <a:pt x="130" y="76"/>
                  <a:pt x="130" y="74"/>
                </a:cubicBezTo>
                <a:cubicBezTo>
                  <a:pt x="130" y="72"/>
                  <a:pt x="132" y="71"/>
                  <a:pt x="133" y="71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47" y="71"/>
                  <a:pt x="148" y="72"/>
                  <a:pt x="148" y="74"/>
                </a:cubicBezTo>
                <a:close/>
                <a:moveTo>
                  <a:pt x="18" y="74"/>
                </a:moveTo>
                <a:cubicBezTo>
                  <a:pt x="18" y="76"/>
                  <a:pt x="16" y="77"/>
                  <a:pt x="15" y="77"/>
                </a:cubicBezTo>
                <a:cubicBezTo>
                  <a:pt x="3" y="77"/>
                  <a:pt x="3" y="77"/>
                  <a:pt x="3" y="77"/>
                </a:cubicBezTo>
                <a:cubicBezTo>
                  <a:pt x="1" y="77"/>
                  <a:pt x="0" y="76"/>
                  <a:pt x="0" y="74"/>
                </a:cubicBezTo>
                <a:cubicBezTo>
                  <a:pt x="0" y="72"/>
                  <a:pt x="1" y="71"/>
                  <a:pt x="3" y="71"/>
                </a:cubicBezTo>
                <a:cubicBezTo>
                  <a:pt x="15" y="71"/>
                  <a:pt x="15" y="71"/>
                  <a:pt x="15" y="71"/>
                </a:cubicBezTo>
                <a:cubicBezTo>
                  <a:pt x="16" y="71"/>
                  <a:pt x="18" y="72"/>
                  <a:pt x="18" y="74"/>
                </a:cubicBezTo>
                <a:close/>
                <a:moveTo>
                  <a:pt x="126" y="22"/>
                </a:moveTo>
                <a:cubicBezTo>
                  <a:pt x="128" y="23"/>
                  <a:pt x="128" y="25"/>
                  <a:pt x="126" y="26"/>
                </a:cubicBezTo>
                <a:cubicBezTo>
                  <a:pt x="118" y="34"/>
                  <a:pt x="118" y="34"/>
                  <a:pt x="118" y="34"/>
                </a:cubicBezTo>
                <a:cubicBezTo>
                  <a:pt x="117" y="35"/>
                  <a:pt x="117" y="35"/>
                  <a:pt x="116" y="35"/>
                </a:cubicBezTo>
                <a:cubicBezTo>
                  <a:pt x="115" y="35"/>
                  <a:pt x="114" y="35"/>
                  <a:pt x="114" y="34"/>
                </a:cubicBezTo>
                <a:cubicBezTo>
                  <a:pt x="113" y="33"/>
                  <a:pt x="113" y="31"/>
                  <a:pt x="114" y="30"/>
                </a:cubicBezTo>
                <a:cubicBezTo>
                  <a:pt x="122" y="22"/>
                  <a:pt x="122" y="22"/>
                  <a:pt x="122" y="22"/>
                </a:cubicBezTo>
                <a:cubicBezTo>
                  <a:pt x="123" y="21"/>
                  <a:pt x="125" y="21"/>
                  <a:pt x="126" y="22"/>
                </a:cubicBezTo>
                <a:close/>
                <a:moveTo>
                  <a:pt x="34" y="114"/>
                </a:moveTo>
                <a:cubicBezTo>
                  <a:pt x="35" y="115"/>
                  <a:pt x="35" y="117"/>
                  <a:pt x="34" y="118"/>
                </a:cubicBezTo>
                <a:cubicBezTo>
                  <a:pt x="26" y="126"/>
                  <a:pt x="26" y="126"/>
                  <a:pt x="26" y="126"/>
                </a:cubicBezTo>
                <a:cubicBezTo>
                  <a:pt x="25" y="127"/>
                  <a:pt x="25" y="127"/>
                  <a:pt x="24" y="127"/>
                </a:cubicBezTo>
                <a:cubicBezTo>
                  <a:pt x="23" y="127"/>
                  <a:pt x="22" y="127"/>
                  <a:pt x="22" y="126"/>
                </a:cubicBezTo>
                <a:cubicBezTo>
                  <a:pt x="21" y="125"/>
                  <a:pt x="21" y="123"/>
                  <a:pt x="22" y="122"/>
                </a:cubicBezTo>
                <a:cubicBezTo>
                  <a:pt x="30" y="114"/>
                  <a:pt x="30" y="114"/>
                  <a:pt x="30" y="114"/>
                </a:cubicBezTo>
                <a:cubicBezTo>
                  <a:pt x="31" y="113"/>
                  <a:pt x="33" y="113"/>
                  <a:pt x="34" y="114"/>
                </a:cubicBezTo>
                <a:close/>
                <a:moveTo>
                  <a:pt x="126" y="122"/>
                </a:moveTo>
                <a:cubicBezTo>
                  <a:pt x="128" y="123"/>
                  <a:pt x="128" y="125"/>
                  <a:pt x="126" y="126"/>
                </a:cubicBezTo>
                <a:cubicBezTo>
                  <a:pt x="126" y="127"/>
                  <a:pt x="125" y="127"/>
                  <a:pt x="124" y="127"/>
                </a:cubicBezTo>
                <a:cubicBezTo>
                  <a:pt x="124" y="127"/>
                  <a:pt x="123" y="127"/>
                  <a:pt x="122" y="126"/>
                </a:cubicBezTo>
                <a:cubicBezTo>
                  <a:pt x="114" y="118"/>
                  <a:pt x="114" y="118"/>
                  <a:pt x="114" y="118"/>
                </a:cubicBezTo>
                <a:cubicBezTo>
                  <a:pt x="113" y="117"/>
                  <a:pt x="113" y="115"/>
                  <a:pt x="114" y="114"/>
                </a:cubicBezTo>
                <a:cubicBezTo>
                  <a:pt x="115" y="113"/>
                  <a:pt x="117" y="113"/>
                  <a:pt x="118" y="114"/>
                </a:cubicBezTo>
                <a:lnTo>
                  <a:pt x="126" y="122"/>
                </a:lnTo>
                <a:close/>
                <a:moveTo>
                  <a:pt x="22" y="26"/>
                </a:moveTo>
                <a:cubicBezTo>
                  <a:pt x="21" y="25"/>
                  <a:pt x="21" y="23"/>
                  <a:pt x="22" y="22"/>
                </a:cubicBezTo>
                <a:cubicBezTo>
                  <a:pt x="23" y="21"/>
                  <a:pt x="25" y="21"/>
                  <a:pt x="26" y="22"/>
                </a:cubicBezTo>
                <a:cubicBezTo>
                  <a:pt x="34" y="30"/>
                  <a:pt x="34" y="30"/>
                  <a:pt x="34" y="30"/>
                </a:cubicBezTo>
                <a:cubicBezTo>
                  <a:pt x="35" y="31"/>
                  <a:pt x="35" y="33"/>
                  <a:pt x="34" y="34"/>
                </a:cubicBezTo>
                <a:cubicBezTo>
                  <a:pt x="34" y="35"/>
                  <a:pt x="33" y="35"/>
                  <a:pt x="32" y="35"/>
                </a:cubicBezTo>
                <a:cubicBezTo>
                  <a:pt x="31" y="35"/>
                  <a:pt x="31" y="35"/>
                  <a:pt x="30" y="34"/>
                </a:cubicBezTo>
                <a:lnTo>
                  <a:pt x="22" y="26"/>
                </a:lnTo>
                <a:close/>
                <a:moveTo>
                  <a:pt x="77" y="41"/>
                </a:moveTo>
                <a:cubicBezTo>
                  <a:pt x="77" y="43"/>
                  <a:pt x="76" y="44"/>
                  <a:pt x="74" y="44"/>
                </a:cubicBezTo>
                <a:cubicBezTo>
                  <a:pt x="58" y="44"/>
                  <a:pt x="44" y="58"/>
                  <a:pt x="44" y="74"/>
                </a:cubicBezTo>
                <a:cubicBezTo>
                  <a:pt x="44" y="76"/>
                  <a:pt x="43" y="77"/>
                  <a:pt x="41" y="77"/>
                </a:cubicBezTo>
                <a:cubicBezTo>
                  <a:pt x="40" y="77"/>
                  <a:pt x="39" y="76"/>
                  <a:pt x="39" y="74"/>
                </a:cubicBezTo>
                <a:cubicBezTo>
                  <a:pt x="39" y="54"/>
                  <a:pt x="54" y="39"/>
                  <a:pt x="74" y="39"/>
                </a:cubicBezTo>
                <a:cubicBezTo>
                  <a:pt x="76" y="39"/>
                  <a:pt x="77" y="40"/>
                  <a:pt x="77" y="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061583" y="2187032"/>
            <a:ext cx="343116" cy="343114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599888" y="2084358"/>
            <a:ext cx="2379062" cy="9448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Centralized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Bitmain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, the biggest company about producing of mining hardware, has more than 51%  of all Bitcoin’s 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hashrate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.</a:t>
            </a:r>
          </a:p>
        </p:txBody>
      </p:sp>
      <p:sp>
        <p:nvSpPr>
          <p:cNvPr id="20" name="Oval 19"/>
          <p:cNvSpPr/>
          <p:nvPr/>
        </p:nvSpPr>
        <p:spPr>
          <a:xfrm>
            <a:off x="8061583" y="5056797"/>
            <a:ext cx="343116" cy="343114"/>
          </a:xfrm>
          <a:prstGeom prst="ellipse">
            <a:avLst/>
          </a:prstGeom>
          <a:solidFill>
            <a:schemeClr val="accent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599888" y="4954123"/>
            <a:ext cx="2379062" cy="76020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Energy Usage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Just the Bitcoin mining consume the annual energy consumption of Ireland.</a:t>
            </a:r>
          </a:p>
        </p:txBody>
      </p:sp>
      <p:sp>
        <p:nvSpPr>
          <p:cNvPr id="22" name="Oval 21"/>
          <p:cNvSpPr/>
          <p:nvPr/>
        </p:nvSpPr>
        <p:spPr>
          <a:xfrm>
            <a:off x="3789589" y="2187032"/>
            <a:ext cx="343116" cy="343114"/>
          </a:xfrm>
          <a:prstGeom prst="ellipse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>
                <a:solidFill>
                  <a:srgbClr val="FFFFFF"/>
                </a:solidFill>
              </a:rPr>
              <a:t>01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789589" y="5056797"/>
            <a:ext cx="343116" cy="343114"/>
          </a:xfrm>
          <a:prstGeom prst="ellipse">
            <a:avLst/>
          </a:prstGeom>
          <a:solidFill>
            <a:schemeClr val="accent4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0759" y="2084358"/>
            <a:ext cx="2379062" cy="11295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Expensive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ASICs, GPUs, CPUs are very expensive and not everyone can afford them. Even when you make a investment, these kind of hardware will be old soon.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10759" y="4954123"/>
            <a:ext cx="2379062" cy="9448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Dangerous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Having a centralized system means be vulnerable to a 51% attack which will cause lots of problem in a network.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063849" y="871000"/>
            <a:ext cx="4149090" cy="765810"/>
          </a:xfrm>
          <a:prstGeom prst="rect">
            <a:avLst/>
          </a:prstGeom>
        </p:spPr>
        <p:txBody>
          <a:bodyPr/>
          <a:lstStyle>
            <a:lvl1pPr algn="l" defTabSz="914318" rtl="0" eaLnBrk="1" latinLnBrk="0" hangingPunct="1">
              <a:lnSpc>
                <a:spcPct val="75000"/>
              </a:lnSpc>
              <a:spcBef>
                <a:spcPct val="0"/>
              </a:spcBef>
              <a:buNone/>
              <a:defRPr sz="4400" kern="1200" spc="-151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Problems: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7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229" y="2684277"/>
            <a:ext cx="4149090" cy="76581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1"/>
                </a:solidFill>
              </a:rPr>
              <a:t>Proof of Stake</a:t>
            </a:r>
            <a:br>
              <a:rPr lang="en-US" dirty="0"/>
            </a:b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06207" y="5490339"/>
            <a:ext cx="3330271" cy="0"/>
          </a:xfrm>
          <a:prstGeom prst="line">
            <a:avLst/>
          </a:prstGeom>
          <a:ln>
            <a:solidFill>
              <a:schemeClr val="tx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13433" y="5189527"/>
            <a:ext cx="256480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>
                <a:solidFill>
                  <a:schemeClr val="tx1">
                    <a:alpha val="70000"/>
                  </a:schemeClr>
                </a:solidFill>
              </a:rPr>
              <a:t>PoW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75064" y="5607020"/>
            <a:ext cx="479298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Mining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0771" y="5201588"/>
            <a:ext cx="205184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PoS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52215" y="5607299"/>
            <a:ext cx="42639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>
                <a:latin typeface="Open Sans" charset="0"/>
                <a:ea typeface="Open Sans" charset="0"/>
                <a:cs typeface="Open Sans" charset="0"/>
              </a:rPr>
              <a:t>Stakes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34050" y="5176341"/>
            <a:ext cx="496931" cy="246221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PoW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/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PoS</a:t>
            </a:r>
            <a:endParaRPr lang="en-US" sz="1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4050" y="5599163"/>
            <a:ext cx="445635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dirty="0" err="1">
                <a:latin typeface="Open Sans" charset="0"/>
                <a:ea typeface="Open Sans" charset="0"/>
                <a:cs typeface="Open Sans" charset="0"/>
              </a:rPr>
              <a:t>Hibrid</a:t>
            </a:r>
            <a:endParaRPr lang="en-US" sz="1200" b="1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362776" y="5461000"/>
            <a:ext cx="60960" cy="60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41359" y="5463183"/>
            <a:ext cx="60960" cy="60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333885" y="4325173"/>
            <a:ext cx="1415260" cy="3693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ctr"/>
            <a:r>
              <a:rPr lang="en-US" b="1" dirty="0">
                <a:latin typeface="Open Sans" charset="0"/>
                <a:ea typeface="Open Sans" charset="0"/>
                <a:cs typeface="Open Sans" charset="0"/>
              </a:rPr>
              <a:t>Proof of Work</a:t>
            </a:r>
          </a:p>
        </p:txBody>
      </p:sp>
      <p:sp>
        <p:nvSpPr>
          <p:cNvPr id="16" name="Oval 13"/>
          <p:cNvSpPr/>
          <p:nvPr/>
        </p:nvSpPr>
        <p:spPr>
          <a:xfrm>
            <a:off x="7985710" y="1991766"/>
            <a:ext cx="2111604" cy="2111604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950">
            <a:extLst>
              <a:ext uri="{FF2B5EF4-FFF2-40B4-BE49-F238E27FC236}">
                <a16:creationId xmlns:a16="http://schemas.microsoft.com/office/drawing/2014/main" id="{EEF20B5E-745C-4468-91B5-E437C6F65D06}"/>
              </a:ext>
            </a:extLst>
          </p:cNvPr>
          <p:cNvSpPr>
            <a:spLocks noEditPoints="1"/>
          </p:cNvSpPr>
          <p:nvPr/>
        </p:nvSpPr>
        <p:spPr bwMode="auto">
          <a:xfrm>
            <a:off x="8680439" y="2660554"/>
            <a:ext cx="665583" cy="805038"/>
          </a:xfrm>
          <a:custGeom>
            <a:avLst/>
            <a:gdLst>
              <a:gd name="T0" fmla="*/ 90 w 133"/>
              <a:gd name="T1" fmla="*/ 143 h 160"/>
              <a:gd name="T2" fmla="*/ 80 w 133"/>
              <a:gd name="T3" fmla="*/ 139 h 160"/>
              <a:gd name="T4" fmla="*/ 25 w 133"/>
              <a:gd name="T5" fmla="*/ 44 h 160"/>
              <a:gd name="T6" fmla="*/ 55 w 133"/>
              <a:gd name="T7" fmla="*/ 25 h 160"/>
              <a:gd name="T8" fmla="*/ 63 w 133"/>
              <a:gd name="T9" fmla="*/ 36 h 160"/>
              <a:gd name="T10" fmla="*/ 30 w 133"/>
              <a:gd name="T11" fmla="*/ 57 h 160"/>
              <a:gd name="T12" fmla="*/ 32 w 133"/>
              <a:gd name="T13" fmla="*/ 66 h 160"/>
              <a:gd name="T14" fmla="*/ 97 w 133"/>
              <a:gd name="T15" fmla="*/ 66 h 160"/>
              <a:gd name="T16" fmla="*/ 108 w 133"/>
              <a:gd name="T17" fmla="*/ 89 h 160"/>
              <a:gd name="T18" fmla="*/ 78 w 133"/>
              <a:gd name="T19" fmla="*/ 108 h 160"/>
              <a:gd name="T20" fmla="*/ 70 w 133"/>
              <a:gd name="T21" fmla="*/ 97 h 160"/>
              <a:gd name="T22" fmla="*/ 103 w 133"/>
              <a:gd name="T23" fmla="*/ 76 h 160"/>
              <a:gd name="T24" fmla="*/ 114 w 133"/>
              <a:gd name="T25" fmla="*/ 86 h 160"/>
              <a:gd name="T26" fmla="*/ 86 w 133"/>
              <a:gd name="T27" fmla="*/ 114 h 160"/>
              <a:gd name="T28" fmla="*/ 47 w 133"/>
              <a:gd name="T29" fmla="*/ 21 h 160"/>
              <a:gd name="T30" fmla="*/ 47 w 133"/>
              <a:gd name="T31" fmla="*/ 21 h 160"/>
              <a:gd name="T32" fmla="*/ 16 w 133"/>
              <a:gd name="T33" fmla="*/ 49 h 160"/>
              <a:gd name="T34" fmla="*/ 133 w 133"/>
              <a:gd name="T35" fmla="*/ 83 h 160"/>
              <a:gd name="T36" fmla="*/ 111 w 133"/>
              <a:gd name="T37" fmla="*/ 50 h 160"/>
              <a:gd name="T38" fmla="*/ 98 w 133"/>
              <a:gd name="T39" fmla="*/ 35 h 160"/>
              <a:gd name="T40" fmla="*/ 73 w 133"/>
              <a:gd name="T41" fmla="*/ 10 h 160"/>
              <a:gd name="T42" fmla="*/ 25 w 133"/>
              <a:gd name="T43" fmla="*/ 74 h 160"/>
              <a:gd name="T44" fmla="*/ 58 w 133"/>
              <a:gd name="T45" fmla="*/ 120 h 160"/>
              <a:gd name="T46" fmla="*/ 100 w 133"/>
              <a:gd name="T47" fmla="*/ 160 h 160"/>
              <a:gd name="T48" fmla="*/ 117 w 133"/>
              <a:gd name="T49" fmla="*/ 117 h 160"/>
              <a:gd name="T50" fmla="*/ 30 w 133"/>
              <a:gd name="T51" fmla="*/ 76 h 160"/>
              <a:gd name="T52" fmla="*/ 62 w 133"/>
              <a:gd name="T53" fmla="*/ 74 h 160"/>
              <a:gd name="T54" fmla="*/ 61 w 133"/>
              <a:gd name="T55" fmla="*/ 88 h 160"/>
              <a:gd name="T56" fmla="*/ 28 w 133"/>
              <a:gd name="T57" fmla="*/ 81 h 160"/>
              <a:gd name="T58" fmla="*/ 82 w 133"/>
              <a:gd name="T59" fmla="*/ 82 h 160"/>
              <a:gd name="T60" fmla="*/ 73 w 133"/>
              <a:gd name="T61" fmla="*/ 84 h 160"/>
              <a:gd name="T62" fmla="*/ 45 w 133"/>
              <a:gd name="T63" fmla="*/ 69 h 160"/>
              <a:gd name="T64" fmla="*/ 107 w 133"/>
              <a:gd name="T65" fmla="*/ 58 h 160"/>
              <a:gd name="T66" fmla="*/ 103 w 133"/>
              <a:gd name="T67" fmla="*/ 54 h 160"/>
              <a:gd name="T68" fmla="*/ 92 w 133"/>
              <a:gd name="T69" fmla="*/ 35 h 160"/>
              <a:gd name="T70" fmla="*/ 92 w 133"/>
              <a:gd name="T71" fmla="*/ 35 h 160"/>
              <a:gd name="T72" fmla="*/ 68 w 133"/>
              <a:gd name="T73" fmla="*/ 17 h 160"/>
              <a:gd name="T74" fmla="*/ 61 w 133"/>
              <a:gd name="T75" fmla="*/ 19 h 160"/>
              <a:gd name="T76" fmla="*/ 89 w 133"/>
              <a:gd name="T77" fmla="*/ 47 h 160"/>
              <a:gd name="T78" fmla="*/ 116 w 133"/>
              <a:gd name="T79" fmla="*/ 74 h 160"/>
              <a:gd name="T80" fmla="*/ 51 w 133"/>
              <a:gd name="T81" fmla="*/ 93 h 160"/>
              <a:gd name="T82" fmla="*/ 85 w 133"/>
              <a:gd name="T83" fmla="*/ 85 h 160"/>
              <a:gd name="T84" fmla="*/ 40 w 133"/>
              <a:gd name="T85" fmla="*/ 69 h 160"/>
              <a:gd name="T86" fmla="*/ 31 w 133"/>
              <a:gd name="T87" fmla="*/ 70 h 160"/>
              <a:gd name="T88" fmla="*/ 50 w 133"/>
              <a:gd name="T89" fmla="*/ 8 h 160"/>
              <a:gd name="T90" fmla="*/ 44 w 133"/>
              <a:gd name="T91" fmla="*/ 93 h 160"/>
              <a:gd name="T92" fmla="*/ 62 w 133"/>
              <a:gd name="T93" fmla="*/ 117 h 160"/>
              <a:gd name="T94" fmla="*/ 80 w 133"/>
              <a:gd name="T95" fmla="*/ 130 h 160"/>
              <a:gd name="T96" fmla="*/ 95 w 133"/>
              <a:gd name="T97" fmla="*/ 145 h 160"/>
              <a:gd name="T98" fmla="*/ 100 w 133"/>
              <a:gd name="T99" fmla="*/ 155 h 160"/>
              <a:gd name="T100" fmla="*/ 117 w 133"/>
              <a:gd name="T101" fmla="*/ 155 h 160"/>
              <a:gd name="T102" fmla="*/ 119 w 133"/>
              <a:gd name="T103" fmla="*/ 100 h 160"/>
              <a:gd name="T104" fmla="*/ 91 w 133"/>
              <a:gd name="T105" fmla="*/ 125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33" h="160">
                <a:moveTo>
                  <a:pt x="80" y="133"/>
                </a:moveTo>
                <a:cubicBezTo>
                  <a:pt x="75" y="133"/>
                  <a:pt x="71" y="137"/>
                  <a:pt x="71" y="143"/>
                </a:cubicBezTo>
                <a:cubicBezTo>
                  <a:pt x="71" y="148"/>
                  <a:pt x="75" y="152"/>
                  <a:pt x="80" y="152"/>
                </a:cubicBezTo>
                <a:cubicBezTo>
                  <a:pt x="86" y="152"/>
                  <a:pt x="90" y="148"/>
                  <a:pt x="90" y="143"/>
                </a:cubicBezTo>
                <a:cubicBezTo>
                  <a:pt x="90" y="137"/>
                  <a:pt x="86" y="133"/>
                  <a:pt x="80" y="133"/>
                </a:cubicBezTo>
                <a:close/>
                <a:moveTo>
                  <a:pt x="80" y="147"/>
                </a:moveTo>
                <a:cubicBezTo>
                  <a:pt x="78" y="147"/>
                  <a:pt x="76" y="145"/>
                  <a:pt x="76" y="143"/>
                </a:cubicBezTo>
                <a:cubicBezTo>
                  <a:pt x="76" y="140"/>
                  <a:pt x="78" y="139"/>
                  <a:pt x="80" y="139"/>
                </a:cubicBezTo>
                <a:cubicBezTo>
                  <a:pt x="83" y="139"/>
                  <a:pt x="84" y="140"/>
                  <a:pt x="84" y="143"/>
                </a:cubicBezTo>
                <a:cubicBezTo>
                  <a:pt x="84" y="145"/>
                  <a:pt x="83" y="147"/>
                  <a:pt x="80" y="147"/>
                </a:cubicBezTo>
                <a:close/>
                <a:moveTo>
                  <a:pt x="25" y="55"/>
                </a:moveTo>
                <a:cubicBezTo>
                  <a:pt x="28" y="52"/>
                  <a:pt x="28" y="47"/>
                  <a:pt x="25" y="44"/>
                </a:cubicBezTo>
                <a:cubicBezTo>
                  <a:pt x="23" y="42"/>
                  <a:pt x="23" y="42"/>
                  <a:pt x="23" y="42"/>
                </a:cubicBezTo>
                <a:cubicBezTo>
                  <a:pt x="42" y="23"/>
                  <a:pt x="42" y="23"/>
                  <a:pt x="42" y="23"/>
                </a:cubicBezTo>
                <a:cubicBezTo>
                  <a:pt x="44" y="25"/>
                  <a:pt x="44" y="25"/>
                  <a:pt x="44" y="25"/>
                </a:cubicBezTo>
                <a:cubicBezTo>
                  <a:pt x="47" y="28"/>
                  <a:pt x="52" y="28"/>
                  <a:pt x="55" y="25"/>
                </a:cubicBezTo>
                <a:cubicBezTo>
                  <a:pt x="57" y="23"/>
                  <a:pt x="57" y="23"/>
                  <a:pt x="57" y="23"/>
                </a:cubicBezTo>
                <a:cubicBezTo>
                  <a:pt x="66" y="32"/>
                  <a:pt x="66" y="32"/>
                  <a:pt x="66" y="32"/>
                </a:cubicBezTo>
                <a:cubicBezTo>
                  <a:pt x="67" y="33"/>
                  <a:pt x="67" y="35"/>
                  <a:pt x="66" y="36"/>
                </a:cubicBezTo>
                <a:cubicBezTo>
                  <a:pt x="65" y="37"/>
                  <a:pt x="64" y="37"/>
                  <a:pt x="63" y="36"/>
                </a:cubicBezTo>
                <a:cubicBezTo>
                  <a:pt x="57" y="30"/>
                  <a:pt x="57" y="30"/>
                  <a:pt x="57" y="30"/>
                </a:cubicBezTo>
                <a:cubicBezTo>
                  <a:pt x="52" y="33"/>
                  <a:pt x="46" y="33"/>
                  <a:pt x="42" y="30"/>
                </a:cubicBezTo>
                <a:cubicBezTo>
                  <a:pt x="30" y="42"/>
                  <a:pt x="30" y="42"/>
                  <a:pt x="30" y="42"/>
                </a:cubicBezTo>
                <a:cubicBezTo>
                  <a:pt x="33" y="46"/>
                  <a:pt x="33" y="52"/>
                  <a:pt x="30" y="57"/>
                </a:cubicBezTo>
                <a:cubicBezTo>
                  <a:pt x="36" y="63"/>
                  <a:pt x="36" y="63"/>
                  <a:pt x="36" y="63"/>
                </a:cubicBezTo>
                <a:cubicBezTo>
                  <a:pt x="37" y="64"/>
                  <a:pt x="37" y="65"/>
                  <a:pt x="36" y="66"/>
                </a:cubicBezTo>
                <a:cubicBezTo>
                  <a:pt x="36" y="67"/>
                  <a:pt x="35" y="67"/>
                  <a:pt x="34" y="67"/>
                </a:cubicBezTo>
                <a:cubicBezTo>
                  <a:pt x="33" y="67"/>
                  <a:pt x="33" y="67"/>
                  <a:pt x="32" y="66"/>
                </a:cubicBezTo>
                <a:cubicBezTo>
                  <a:pt x="23" y="57"/>
                  <a:pt x="23" y="57"/>
                  <a:pt x="23" y="57"/>
                </a:cubicBezTo>
                <a:lnTo>
                  <a:pt x="25" y="55"/>
                </a:lnTo>
                <a:close/>
                <a:moveTo>
                  <a:pt x="97" y="70"/>
                </a:moveTo>
                <a:cubicBezTo>
                  <a:pt x="96" y="69"/>
                  <a:pt x="96" y="67"/>
                  <a:pt x="97" y="66"/>
                </a:cubicBezTo>
                <a:cubicBezTo>
                  <a:pt x="98" y="65"/>
                  <a:pt x="99" y="65"/>
                  <a:pt x="101" y="66"/>
                </a:cubicBezTo>
                <a:cubicBezTo>
                  <a:pt x="110" y="76"/>
                  <a:pt x="110" y="76"/>
                  <a:pt x="110" y="76"/>
                </a:cubicBezTo>
                <a:cubicBezTo>
                  <a:pt x="108" y="78"/>
                  <a:pt x="108" y="78"/>
                  <a:pt x="108" y="78"/>
                </a:cubicBezTo>
                <a:cubicBezTo>
                  <a:pt x="105" y="81"/>
                  <a:pt x="105" y="86"/>
                  <a:pt x="108" y="89"/>
                </a:cubicBezTo>
                <a:cubicBezTo>
                  <a:pt x="110" y="91"/>
                  <a:pt x="110" y="91"/>
                  <a:pt x="110" y="91"/>
                </a:cubicBezTo>
                <a:cubicBezTo>
                  <a:pt x="91" y="110"/>
                  <a:pt x="91" y="110"/>
                  <a:pt x="91" y="110"/>
                </a:cubicBezTo>
                <a:cubicBezTo>
                  <a:pt x="89" y="108"/>
                  <a:pt x="89" y="108"/>
                  <a:pt x="89" y="108"/>
                </a:cubicBezTo>
                <a:cubicBezTo>
                  <a:pt x="86" y="105"/>
                  <a:pt x="81" y="105"/>
                  <a:pt x="78" y="108"/>
                </a:cubicBezTo>
                <a:cubicBezTo>
                  <a:pt x="76" y="110"/>
                  <a:pt x="76" y="110"/>
                  <a:pt x="76" y="110"/>
                </a:cubicBezTo>
                <a:cubicBezTo>
                  <a:pt x="66" y="101"/>
                  <a:pt x="66" y="101"/>
                  <a:pt x="66" y="101"/>
                </a:cubicBezTo>
                <a:cubicBezTo>
                  <a:pt x="65" y="99"/>
                  <a:pt x="65" y="98"/>
                  <a:pt x="66" y="97"/>
                </a:cubicBezTo>
                <a:cubicBezTo>
                  <a:pt x="67" y="96"/>
                  <a:pt x="69" y="96"/>
                  <a:pt x="70" y="97"/>
                </a:cubicBezTo>
                <a:cubicBezTo>
                  <a:pt x="76" y="103"/>
                  <a:pt x="76" y="103"/>
                  <a:pt x="76" y="103"/>
                </a:cubicBezTo>
                <a:cubicBezTo>
                  <a:pt x="80" y="100"/>
                  <a:pt x="87" y="100"/>
                  <a:pt x="91" y="103"/>
                </a:cubicBezTo>
                <a:cubicBezTo>
                  <a:pt x="103" y="91"/>
                  <a:pt x="103" y="91"/>
                  <a:pt x="103" y="91"/>
                </a:cubicBezTo>
                <a:cubicBezTo>
                  <a:pt x="100" y="86"/>
                  <a:pt x="100" y="81"/>
                  <a:pt x="103" y="76"/>
                </a:cubicBezTo>
                <a:lnTo>
                  <a:pt x="97" y="70"/>
                </a:lnTo>
                <a:close/>
                <a:moveTo>
                  <a:pt x="114" y="81"/>
                </a:moveTo>
                <a:cubicBezTo>
                  <a:pt x="115" y="81"/>
                  <a:pt x="117" y="82"/>
                  <a:pt x="117" y="83"/>
                </a:cubicBezTo>
                <a:cubicBezTo>
                  <a:pt x="117" y="85"/>
                  <a:pt x="115" y="86"/>
                  <a:pt x="114" y="86"/>
                </a:cubicBezTo>
                <a:cubicBezTo>
                  <a:pt x="112" y="86"/>
                  <a:pt x="111" y="85"/>
                  <a:pt x="111" y="83"/>
                </a:cubicBezTo>
                <a:cubicBezTo>
                  <a:pt x="111" y="82"/>
                  <a:pt x="112" y="81"/>
                  <a:pt x="114" y="81"/>
                </a:cubicBezTo>
                <a:close/>
                <a:moveTo>
                  <a:pt x="83" y="111"/>
                </a:moveTo>
                <a:cubicBezTo>
                  <a:pt x="85" y="111"/>
                  <a:pt x="86" y="112"/>
                  <a:pt x="86" y="114"/>
                </a:cubicBezTo>
                <a:cubicBezTo>
                  <a:pt x="86" y="115"/>
                  <a:pt x="85" y="116"/>
                  <a:pt x="83" y="116"/>
                </a:cubicBezTo>
                <a:cubicBezTo>
                  <a:pt x="82" y="116"/>
                  <a:pt x="81" y="115"/>
                  <a:pt x="81" y="114"/>
                </a:cubicBezTo>
                <a:cubicBezTo>
                  <a:pt x="81" y="112"/>
                  <a:pt x="82" y="111"/>
                  <a:pt x="83" y="111"/>
                </a:cubicBezTo>
                <a:close/>
                <a:moveTo>
                  <a:pt x="47" y="21"/>
                </a:moveTo>
                <a:cubicBezTo>
                  <a:pt x="46" y="20"/>
                  <a:pt x="47" y="18"/>
                  <a:pt x="48" y="17"/>
                </a:cubicBezTo>
                <a:cubicBezTo>
                  <a:pt x="49" y="16"/>
                  <a:pt x="51" y="16"/>
                  <a:pt x="52" y="17"/>
                </a:cubicBezTo>
                <a:cubicBezTo>
                  <a:pt x="53" y="18"/>
                  <a:pt x="52" y="20"/>
                  <a:pt x="51" y="21"/>
                </a:cubicBezTo>
                <a:cubicBezTo>
                  <a:pt x="50" y="22"/>
                  <a:pt x="48" y="22"/>
                  <a:pt x="47" y="21"/>
                </a:cubicBezTo>
                <a:close/>
                <a:moveTo>
                  <a:pt x="19" y="47"/>
                </a:moveTo>
                <a:cubicBezTo>
                  <a:pt x="20" y="47"/>
                  <a:pt x="22" y="48"/>
                  <a:pt x="22" y="49"/>
                </a:cubicBezTo>
                <a:cubicBezTo>
                  <a:pt x="22" y="51"/>
                  <a:pt x="20" y="52"/>
                  <a:pt x="19" y="52"/>
                </a:cubicBezTo>
                <a:cubicBezTo>
                  <a:pt x="18" y="52"/>
                  <a:pt x="16" y="51"/>
                  <a:pt x="16" y="49"/>
                </a:cubicBezTo>
                <a:cubicBezTo>
                  <a:pt x="16" y="48"/>
                  <a:pt x="18" y="47"/>
                  <a:pt x="19" y="47"/>
                </a:cubicBezTo>
                <a:close/>
                <a:moveTo>
                  <a:pt x="125" y="100"/>
                </a:moveTo>
                <a:cubicBezTo>
                  <a:pt x="125" y="97"/>
                  <a:pt x="124" y="95"/>
                  <a:pt x="124" y="93"/>
                </a:cubicBezTo>
                <a:cubicBezTo>
                  <a:pt x="133" y="83"/>
                  <a:pt x="133" y="83"/>
                  <a:pt x="133" y="83"/>
                </a:cubicBezTo>
                <a:cubicBezTo>
                  <a:pt x="121" y="71"/>
                  <a:pt x="121" y="71"/>
                  <a:pt x="121" y="71"/>
                </a:cubicBezTo>
                <a:cubicBezTo>
                  <a:pt x="123" y="69"/>
                  <a:pt x="125" y="66"/>
                  <a:pt x="125" y="62"/>
                </a:cubicBezTo>
                <a:cubicBezTo>
                  <a:pt x="125" y="55"/>
                  <a:pt x="119" y="50"/>
                  <a:pt x="113" y="50"/>
                </a:cubicBezTo>
                <a:cubicBezTo>
                  <a:pt x="112" y="50"/>
                  <a:pt x="112" y="50"/>
                  <a:pt x="111" y="50"/>
                </a:cubicBezTo>
                <a:cubicBezTo>
                  <a:pt x="111" y="50"/>
                  <a:pt x="111" y="49"/>
                  <a:pt x="111" y="49"/>
                </a:cubicBezTo>
                <a:cubicBezTo>
                  <a:pt x="111" y="42"/>
                  <a:pt x="106" y="37"/>
                  <a:pt x="99" y="37"/>
                </a:cubicBezTo>
                <a:cubicBezTo>
                  <a:pt x="99" y="37"/>
                  <a:pt x="98" y="37"/>
                  <a:pt x="98" y="37"/>
                </a:cubicBezTo>
                <a:cubicBezTo>
                  <a:pt x="98" y="36"/>
                  <a:pt x="98" y="36"/>
                  <a:pt x="98" y="35"/>
                </a:cubicBezTo>
                <a:cubicBezTo>
                  <a:pt x="98" y="29"/>
                  <a:pt x="92" y="23"/>
                  <a:pt x="86" y="23"/>
                </a:cubicBezTo>
                <a:cubicBezTo>
                  <a:pt x="85" y="23"/>
                  <a:pt x="85" y="23"/>
                  <a:pt x="84" y="23"/>
                </a:cubicBezTo>
                <a:cubicBezTo>
                  <a:pt x="84" y="23"/>
                  <a:pt x="84" y="22"/>
                  <a:pt x="84" y="22"/>
                </a:cubicBezTo>
                <a:cubicBezTo>
                  <a:pt x="84" y="15"/>
                  <a:pt x="80" y="10"/>
                  <a:pt x="73" y="10"/>
                </a:cubicBezTo>
                <a:cubicBezTo>
                  <a:pt x="70" y="10"/>
                  <a:pt x="66" y="11"/>
                  <a:pt x="64" y="14"/>
                </a:cubicBezTo>
                <a:cubicBezTo>
                  <a:pt x="50" y="0"/>
                  <a:pt x="50" y="0"/>
                  <a:pt x="50" y="0"/>
                </a:cubicBezTo>
                <a:cubicBezTo>
                  <a:pt x="0" y="49"/>
                  <a:pt x="0" y="49"/>
                  <a:pt x="0" y="49"/>
                </a:cubicBezTo>
                <a:cubicBezTo>
                  <a:pt x="25" y="74"/>
                  <a:pt x="25" y="74"/>
                  <a:pt x="25" y="74"/>
                </a:cubicBezTo>
                <a:cubicBezTo>
                  <a:pt x="23" y="76"/>
                  <a:pt x="23" y="78"/>
                  <a:pt x="23" y="81"/>
                </a:cubicBezTo>
                <a:cubicBezTo>
                  <a:pt x="23" y="85"/>
                  <a:pt x="25" y="89"/>
                  <a:pt x="28" y="91"/>
                </a:cubicBezTo>
                <a:cubicBezTo>
                  <a:pt x="28" y="91"/>
                  <a:pt x="28" y="91"/>
                  <a:pt x="29" y="92"/>
                </a:cubicBezTo>
                <a:cubicBezTo>
                  <a:pt x="58" y="120"/>
                  <a:pt x="58" y="120"/>
                  <a:pt x="58" y="120"/>
                </a:cubicBezTo>
                <a:cubicBezTo>
                  <a:pt x="58" y="125"/>
                  <a:pt x="58" y="125"/>
                  <a:pt x="58" y="125"/>
                </a:cubicBezTo>
                <a:cubicBezTo>
                  <a:pt x="52" y="125"/>
                  <a:pt x="52" y="125"/>
                  <a:pt x="52" y="125"/>
                </a:cubicBezTo>
                <a:cubicBezTo>
                  <a:pt x="52" y="160"/>
                  <a:pt x="52" y="160"/>
                  <a:pt x="52" y="160"/>
                </a:cubicBezTo>
                <a:cubicBezTo>
                  <a:pt x="100" y="160"/>
                  <a:pt x="100" y="160"/>
                  <a:pt x="100" y="160"/>
                </a:cubicBezTo>
                <a:cubicBezTo>
                  <a:pt x="122" y="160"/>
                  <a:pt x="122" y="160"/>
                  <a:pt x="122" y="160"/>
                </a:cubicBezTo>
                <a:cubicBezTo>
                  <a:pt x="122" y="125"/>
                  <a:pt x="122" y="125"/>
                  <a:pt x="122" y="125"/>
                </a:cubicBezTo>
                <a:cubicBezTo>
                  <a:pt x="117" y="125"/>
                  <a:pt x="117" y="125"/>
                  <a:pt x="117" y="125"/>
                </a:cubicBezTo>
                <a:cubicBezTo>
                  <a:pt x="117" y="117"/>
                  <a:pt x="117" y="117"/>
                  <a:pt x="117" y="117"/>
                </a:cubicBezTo>
                <a:cubicBezTo>
                  <a:pt x="122" y="113"/>
                  <a:pt x="125" y="106"/>
                  <a:pt x="125" y="100"/>
                </a:cubicBezTo>
                <a:close/>
                <a:moveTo>
                  <a:pt x="28" y="81"/>
                </a:moveTo>
                <a:cubicBezTo>
                  <a:pt x="28" y="79"/>
                  <a:pt x="29" y="78"/>
                  <a:pt x="30" y="76"/>
                </a:cubicBezTo>
                <a:cubicBezTo>
                  <a:pt x="30" y="76"/>
                  <a:pt x="30" y="76"/>
                  <a:pt x="30" y="76"/>
                </a:cubicBezTo>
                <a:cubicBezTo>
                  <a:pt x="31" y="75"/>
                  <a:pt x="32" y="75"/>
                  <a:pt x="34" y="74"/>
                </a:cubicBezTo>
                <a:cubicBezTo>
                  <a:pt x="34" y="74"/>
                  <a:pt x="34" y="74"/>
                  <a:pt x="35" y="74"/>
                </a:cubicBezTo>
                <a:cubicBezTo>
                  <a:pt x="41" y="74"/>
                  <a:pt x="41" y="74"/>
                  <a:pt x="41" y="74"/>
                </a:cubicBezTo>
                <a:cubicBezTo>
                  <a:pt x="62" y="74"/>
                  <a:pt x="62" y="74"/>
                  <a:pt x="62" y="74"/>
                </a:cubicBezTo>
                <a:cubicBezTo>
                  <a:pt x="65" y="74"/>
                  <a:pt x="68" y="77"/>
                  <a:pt x="68" y="81"/>
                </a:cubicBezTo>
                <a:cubicBezTo>
                  <a:pt x="68" y="81"/>
                  <a:pt x="68" y="82"/>
                  <a:pt x="68" y="82"/>
                </a:cubicBezTo>
                <a:cubicBezTo>
                  <a:pt x="68" y="85"/>
                  <a:pt x="65" y="87"/>
                  <a:pt x="62" y="88"/>
                </a:cubicBezTo>
                <a:cubicBezTo>
                  <a:pt x="61" y="88"/>
                  <a:pt x="61" y="88"/>
                  <a:pt x="61" y="88"/>
                </a:cubicBezTo>
                <a:cubicBezTo>
                  <a:pt x="46" y="88"/>
                  <a:pt x="46" y="88"/>
                  <a:pt x="46" y="88"/>
                </a:cubicBezTo>
                <a:cubicBezTo>
                  <a:pt x="38" y="88"/>
                  <a:pt x="38" y="88"/>
                  <a:pt x="38" y="88"/>
                </a:cubicBezTo>
                <a:cubicBezTo>
                  <a:pt x="35" y="88"/>
                  <a:pt x="35" y="88"/>
                  <a:pt x="35" y="88"/>
                </a:cubicBezTo>
                <a:cubicBezTo>
                  <a:pt x="31" y="88"/>
                  <a:pt x="28" y="85"/>
                  <a:pt x="28" y="81"/>
                </a:cubicBezTo>
                <a:close/>
                <a:moveTo>
                  <a:pt x="51" y="51"/>
                </a:moveTo>
                <a:cubicBezTo>
                  <a:pt x="60" y="43"/>
                  <a:pt x="73" y="43"/>
                  <a:pt x="82" y="51"/>
                </a:cubicBezTo>
                <a:cubicBezTo>
                  <a:pt x="86" y="55"/>
                  <a:pt x="88" y="61"/>
                  <a:pt x="88" y="66"/>
                </a:cubicBezTo>
                <a:cubicBezTo>
                  <a:pt x="88" y="72"/>
                  <a:pt x="86" y="77"/>
                  <a:pt x="82" y="82"/>
                </a:cubicBezTo>
                <a:cubicBezTo>
                  <a:pt x="79" y="84"/>
                  <a:pt x="76" y="86"/>
                  <a:pt x="72" y="87"/>
                </a:cubicBezTo>
                <a:cubicBezTo>
                  <a:pt x="72" y="87"/>
                  <a:pt x="72" y="86"/>
                  <a:pt x="73" y="86"/>
                </a:cubicBezTo>
                <a:cubicBezTo>
                  <a:pt x="73" y="86"/>
                  <a:pt x="73" y="86"/>
                  <a:pt x="73" y="85"/>
                </a:cubicBezTo>
                <a:cubicBezTo>
                  <a:pt x="73" y="85"/>
                  <a:pt x="73" y="84"/>
                  <a:pt x="73" y="84"/>
                </a:cubicBezTo>
                <a:cubicBezTo>
                  <a:pt x="73" y="83"/>
                  <a:pt x="73" y="83"/>
                  <a:pt x="73" y="83"/>
                </a:cubicBezTo>
                <a:cubicBezTo>
                  <a:pt x="74" y="82"/>
                  <a:pt x="74" y="82"/>
                  <a:pt x="74" y="81"/>
                </a:cubicBezTo>
                <a:cubicBezTo>
                  <a:pt x="74" y="74"/>
                  <a:pt x="68" y="69"/>
                  <a:pt x="62" y="69"/>
                </a:cubicBezTo>
                <a:cubicBezTo>
                  <a:pt x="45" y="69"/>
                  <a:pt x="45" y="69"/>
                  <a:pt x="45" y="69"/>
                </a:cubicBezTo>
                <a:cubicBezTo>
                  <a:pt x="44" y="62"/>
                  <a:pt x="47" y="56"/>
                  <a:pt x="51" y="51"/>
                </a:cubicBezTo>
                <a:close/>
                <a:moveTo>
                  <a:pt x="119" y="62"/>
                </a:moveTo>
                <a:cubicBezTo>
                  <a:pt x="119" y="64"/>
                  <a:pt x="118" y="66"/>
                  <a:pt x="117" y="67"/>
                </a:cubicBezTo>
                <a:cubicBezTo>
                  <a:pt x="107" y="58"/>
                  <a:pt x="107" y="58"/>
                  <a:pt x="107" y="58"/>
                </a:cubicBezTo>
                <a:cubicBezTo>
                  <a:pt x="109" y="56"/>
                  <a:pt x="111" y="55"/>
                  <a:pt x="113" y="55"/>
                </a:cubicBezTo>
                <a:cubicBezTo>
                  <a:pt x="116" y="55"/>
                  <a:pt x="119" y="58"/>
                  <a:pt x="119" y="62"/>
                </a:cubicBezTo>
                <a:close/>
                <a:moveTo>
                  <a:pt x="106" y="49"/>
                </a:moveTo>
                <a:cubicBezTo>
                  <a:pt x="106" y="51"/>
                  <a:pt x="105" y="53"/>
                  <a:pt x="103" y="54"/>
                </a:cubicBezTo>
                <a:cubicBezTo>
                  <a:pt x="94" y="44"/>
                  <a:pt x="94" y="44"/>
                  <a:pt x="94" y="44"/>
                </a:cubicBezTo>
                <a:cubicBezTo>
                  <a:pt x="95" y="43"/>
                  <a:pt x="97" y="42"/>
                  <a:pt x="99" y="42"/>
                </a:cubicBezTo>
                <a:cubicBezTo>
                  <a:pt x="103" y="42"/>
                  <a:pt x="106" y="45"/>
                  <a:pt x="106" y="49"/>
                </a:cubicBezTo>
                <a:close/>
                <a:moveTo>
                  <a:pt x="92" y="35"/>
                </a:moveTo>
                <a:cubicBezTo>
                  <a:pt x="92" y="37"/>
                  <a:pt x="92" y="39"/>
                  <a:pt x="90" y="40"/>
                </a:cubicBezTo>
                <a:cubicBezTo>
                  <a:pt x="81" y="31"/>
                  <a:pt x="81" y="31"/>
                  <a:pt x="81" y="31"/>
                </a:cubicBezTo>
                <a:cubicBezTo>
                  <a:pt x="82" y="29"/>
                  <a:pt x="84" y="29"/>
                  <a:pt x="86" y="29"/>
                </a:cubicBezTo>
                <a:cubicBezTo>
                  <a:pt x="89" y="29"/>
                  <a:pt x="92" y="32"/>
                  <a:pt x="92" y="35"/>
                </a:cubicBezTo>
                <a:close/>
                <a:moveTo>
                  <a:pt x="73" y="15"/>
                </a:moveTo>
                <a:cubicBezTo>
                  <a:pt x="77" y="15"/>
                  <a:pt x="79" y="19"/>
                  <a:pt x="79" y="22"/>
                </a:cubicBezTo>
                <a:cubicBezTo>
                  <a:pt x="79" y="24"/>
                  <a:pt x="78" y="26"/>
                  <a:pt x="77" y="27"/>
                </a:cubicBezTo>
                <a:cubicBezTo>
                  <a:pt x="68" y="17"/>
                  <a:pt x="68" y="17"/>
                  <a:pt x="68" y="17"/>
                </a:cubicBezTo>
                <a:cubicBezTo>
                  <a:pt x="69" y="16"/>
                  <a:pt x="71" y="15"/>
                  <a:pt x="73" y="15"/>
                </a:cubicBezTo>
                <a:close/>
                <a:moveTo>
                  <a:pt x="50" y="8"/>
                </a:moveTo>
                <a:cubicBezTo>
                  <a:pt x="61" y="18"/>
                  <a:pt x="61" y="18"/>
                  <a:pt x="61" y="18"/>
                </a:cubicBezTo>
                <a:cubicBezTo>
                  <a:pt x="61" y="19"/>
                  <a:pt x="61" y="19"/>
                  <a:pt x="61" y="19"/>
                </a:cubicBezTo>
                <a:cubicBezTo>
                  <a:pt x="74" y="32"/>
                  <a:pt x="74" y="32"/>
                  <a:pt x="74" y="32"/>
                </a:cubicBezTo>
                <a:cubicBezTo>
                  <a:pt x="75" y="34"/>
                  <a:pt x="75" y="34"/>
                  <a:pt x="75" y="34"/>
                </a:cubicBezTo>
                <a:cubicBezTo>
                  <a:pt x="87" y="46"/>
                  <a:pt x="87" y="46"/>
                  <a:pt x="87" y="46"/>
                </a:cubicBezTo>
                <a:cubicBezTo>
                  <a:pt x="89" y="47"/>
                  <a:pt x="89" y="47"/>
                  <a:pt x="89" y="47"/>
                </a:cubicBezTo>
                <a:cubicBezTo>
                  <a:pt x="101" y="59"/>
                  <a:pt x="101" y="59"/>
                  <a:pt x="101" y="59"/>
                </a:cubicBezTo>
                <a:cubicBezTo>
                  <a:pt x="102" y="60"/>
                  <a:pt x="102" y="60"/>
                  <a:pt x="102" y="60"/>
                </a:cubicBezTo>
                <a:cubicBezTo>
                  <a:pt x="116" y="74"/>
                  <a:pt x="116" y="74"/>
                  <a:pt x="116" y="74"/>
                </a:cubicBezTo>
                <a:cubicBezTo>
                  <a:pt x="116" y="74"/>
                  <a:pt x="116" y="74"/>
                  <a:pt x="116" y="74"/>
                </a:cubicBezTo>
                <a:cubicBezTo>
                  <a:pt x="125" y="83"/>
                  <a:pt x="125" y="83"/>
                  <a:pt x="125" y="83"/>
                </a:cubicBezTo>
                <a:cubicBezTo>
                  <a:pt x="84" y="125"/>
                  <a:pt x="84" y="125"/>
                  <a:pt x="84" y="125"/>
                </a:cubicBezTo>
                <a:cubicBezTo>
                  <a:pt x="83" y="125"/>
                  <a:pt x="83" y="125"/>
                  <a:pt x="83" y="125"/>
                </a:cubicBezTo>
                <a:cubicBezTo>
                  <a:pt x="51" y="93"/>
                  <a:pt x="51" y="93"/>
                  <a:pt x="51" y="93"/>
                </a:cubicBezTo>
                <a:cubicBezTo>
                  <a:pt x="62" y="93"/>
                  <a:pt x="62" y="93"/>
                  <a:pt x="62" y="93"/>
                </a:cubicBezTo>
                <a:cubicBezTo>
                  <a:pt x="62" y="93"/>
                  <a:pt x="62" y="93"/>
                  <a:pt x="62" y="93"/>
                </a:cubicBezTo>
                <a:cubicBezTo>
                  <a:pt x="64" y="93"/>
                  <a:pt x="65" y="93"/>
                  <a:pt x="66" y="93"/>
                </a:cubicBezTo>
                <a:cubicBezTo>
                  <a:pt x="73" y="93"/>
                  <a:pt x="80" y="90"/>
                  <a:pt x="85" y="85"/>
                </a:cubicBezTo>
                <a:cubicBezTo>
                  <a:pt x="90" y="80"/>
                  <a:pt x="93" y="74"/>
                  <a:pt x="93" y="66"/>
                </a:cubicBezTo>
                <a:cubicBezTo>
                  <a:pt x="93" y="59"/>
                  <a:pt x="90" y="52"/>
                  <a:pt x="85" y="47"/>
                </a:cubicBezTo>
                <a:cubicBezTo>
                  <a:pt x="75" y="37"/>
                  <a:pt x="58" y="37"/>
                  <a:pt x="47" y="47"/>
                </a:cubicBezTo>
                <a:cubicBezTo>
                  <a:pt x="42" y="53"/>
                  <a:pt x="39" y="61"/>
                  <a:pt x="40" y="69"/>
                </a:cubicBezTo>
                <a:cubicBezTo>
                  <a:pt x="35" y="69"/>
                  <a:pt x="35" y="69"/>
                  <a:pt x="35" y="69"/>
                </a:cubicBezTo>
                <a:cubicBezTo>
                  <a:pt x="34" y="69"/>
                  <a:pt x="33" y="69"/>
                  <a:pt x="33" y="69"/>
                </a:cubicBezTo>
                <a:cubicBezTo>
                  <a:pt x="32" y="69"/>
                  <a:pt x="32" y="69"/>
                  <a:pt x="32" y="69"/>
                </a:cubicBezTo>
                <a:cubicBezTo>
                  <a:pt x="32" y="69"/>
                  <a:pt x="31" y="69"/>
                  <a:pt x="31" y="70"/>
                </a:cubicBezTo>
                <a:cubicBezTo>
                  <a:pt x="30" y="70"/>
                  <a:pt x="30" y="70"/>
                  <a:pt x="29" y="70"/>
                </a:cubicBezTo>
                <a:cubicBezTo>
                  <a:pt x="29" y="70"/>
                  <a:pt x="29" y="70"/>
                  <a:pt x="29" y="70"/>
                </a:cubicBezTo>
                <a:cubicBezTo>
                  <a:pt x="8" y="49"/>
                  <a:pt x="8" y="49"/>
                  <a:pt x="8" y="49"/>
                </a:cubicBezTo>
                <a:lnTo>
                  <a:pt x="50" y="8"/>
                </a:lnTo>
                <a:close/>
                <a:moveTo>
                  <a:pt x="62" y="117"/>
                </a:moveTo>
                <a:cubicBezTo>
                  <a:pt x="62" y="117"/>
                  <a:pt x="62" y="117"/>
                  <a:pt x="61" y="117"/>
                </a:cubicBezTo>
                <a:cubicBezTo>
                  <a:pt x="38" y="93"/>
                  <a:pt x="38" y="93"/>
                  <a:pt x="38" y="93"/>
                </a:cubicBezTo>
                <a:cubicBezTo>
                  <a:pt x="44" y="93"/>
                  <a:pt x="44" y="93"/>
                  <a:pt x="44" y="93"/>
                </a:cubicBezTo>
                <a:cubicBezTo>
                  <a:pt x="76" y="125"/>
                  <a:pt x="76" y="125"/>
                  <a:pt x="76" y="125"/>
                </a:cubicBezTo>
                <a:cubicBezTo>
                  <a:pt x="63" y="125"/>
                  <a:pt x="63" y="125"/>
                  <a:pt x="63" y="125"/>
                </a:cubicBezTo>
                <a:cubicBezTo>
                  <a:pt x="63" y="118"/>
                  <a:pt x="63" y="118"/>
                  <a:pt x="63" y="118"/>
                </a:cubicBezTo>
                <a:lnTo>
                  <a:pt x="62" y="117"/>
                </a:lnTo>
                <a:close/>
                <a:moveTo>
                  <a:pt x="58" y="155"/>
                </a:moveTo>
                <a:cubicBezTo>
                  <a:pt x="58" y="130"/>
                  <a:pt x="58" y="130"/>
                  <a:pt x="58" y="130"/>
                </a:cubicBezTo>
                <a:cubicBezTo>
                  <a:pt x="78" y="130"/>
                  <a:pt x="78" y="130"/>
                  <a:pt x="78" y="130"/>
                </a:cubicBezTo>
                <a:cubicBezTo>
                  <a:pt x="80" y="130"/>
                  <a:pt x="80" y="130"/>
                  <a:pt x="80" y="130"/>
                </a:cubicBezTo>
                <a:cubicBezTo>
                  <a:pt x="81" y="130"/>
                  <a:pt x="81" y="131"/>
                  <a:pt x="81" y="131"/>
                </a:cubicBezTo>
                <a:cubicBezTo>
                  <a:pt x="83" y="133"/>
                  <a:pt x="83" y="133"/>
                  <a:pt x="83" y="133"/>
                </a:cubicBezTo>
                <a:cubicBezTo>
                  <a:pt x="85" y="131"/>
                  <a:pt x="85" y="131"/>
                  <a:pt x="85" y="131"/>
                </a:cubicBezTo>
                <a:cubicBezTo>
                  <a:pt x="91" y="133"/>
                  <a:pt x="95" y="139"/>
                  <a:pt x="95" y="145"/>
                </a:cubicBezTo>
                <a:cubicBezTo>
                  <a:pt x="95" y="155"/>
                  <a:pt x="95" y="155"/>
                  <a:pt x="95" y="155"/>
                </a:cubicBezTo>
                <a:lnTo>
                  <a:pt x="58" y="155"/>
                </a:lnTo>
                <a:close/>
                <a:moveTo>
                  <a:pt x="117" y="155"/>
                </a:moveTo>
                <a:cubicBezTo>
                  <a:pt x="100" y="155"/>
                  <a:pt x="100" y="155"/>
                  <a:pt x="100" y="155"/>
                </a:cubicBezTo>
                <a:cubicBezTo>
                  <a:pt x="100" y="145"/>
                  <a:pt x="100" y="145"/>
                  <a:pt x="100" y="145"/>
                </a:cubicBezTo>
                <a:cubicBezTo>
                  <a:pt x="100" y="140"/>
                  <a:pt x="98" y="134"/>
                  <a:pt x="94" y="130"/>
                </a:cubicBezTo>
                <a:cubicBezTo>
                  <a:pt x="117" y="130"/>
                  <a:pt x="117" y="130"/>
                  <a:pt x="117" y="130"/>
                </a:cubicBezTo>
                <a:lnTo>
                  <a:pt x="117" y="155"/>
                </a:lnTo>
                <a:close/>
                <a:moveTo>
                  <a:pt x="91" y="125"/>
                </a:moveTo>
                <a:cubicBezTo>
                  <a:pt x="101" y="115"/>
                  <a:pt x="101" y="115"/>
                  <a:pt x="101" y="115"/>
                </a:cubicBezTo>
                <a:cubicBezTo>
                  <a:pt x="119" y="97"/>
                  <a:pt x="119" y="97"/>
                  <a:pt x="119" y="97"/>
                </a:cubicBezTo>
                <a:cubicBezTo>
                  <a:pt x="119" y="98"/>
                  <a:pt x="119" y="99"/>
                  <a:pt x="119" y="100"/>
                </a:cubicBezTo>
                <a:cubicBezTo>
                  <a:pt x="119" y="105"/>
                  <a:pt x="117" y="110"/>
                  <a:pt x="112" y="114"/>
                </a:cubicBezTo>
                <a:cubicBezTo>
                  <a:pt x="111" y="114"/>
                  <a:pt x="111" y="114"/>
                  <a:pt x="111" y="114"/>
                </a:cubicBezTo>
                <a:cubicBezTo>
                  <a:pt x="111" y="125"/>
                  <a:pt x="111" y="125"/>
                  <a:pt x="111" y="125"/>
                </a:cubicBezTo>
                <a:lnTo>
                  <a:pt x="91" y="12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4"/>
          <p:cNvSpPr/>
          <p:nvPr/>
        </p:nvSpPr>
        <p:spPr>
          <a:xfrm>
            <a:off x="3118404" y="5282059"/>
            <a:ext cx="416560" cy="416560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0">
                <a:schemeClr val="accent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1"/>
          <p:cNvSpPr/>
          <p:nvPr/>
        </p:nvSpPr>
        <p:spPr>
          <a:xfrm>
            <a:off x="1696066" y="5461000"/>
            <a:ext cx="60960" cy="609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7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1"/>
          <p:cNvSpPr>
            <a:spLocks noChangeAspect="1" noChangeArrowheads="1" noTextEdit="1"/>
          </p:cNvSpPr>
          <p:nvPr/>
        </p:nvSpPr>
        <p:spPr bwMode="auto">
          <a:xfrm rot="766448">
            <a:off x="4544526" y="1766882"/>
            <a:ext cx="3379651" cy="33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4" name="Freeform 63"/>
          <p:cNvSpPr>
            <a:spLocks/>
          </p:cNvSpPr>
          <p:nvPr/>
        </p:nvSpPr>
        <p:spPr bwMode="auto">
          <a:xfrm rot="766448">
            <a:off x="5158747" y="1912512"/>
            <a:ext cx="1897942" cy="973865"/>
          </a:xfrm>
          <a:custGeom>
            <a:avLst/>
            <a:gdLst>
              <a:gd name="T0" fmla="*/ 743 w 1198"/>
              <a:gd name="T1" fmla="*/ 506 h 615"/>
              <a:gd name="T2" fmla="*/ 789 w 1198"/>
              <a:gd name="T3" fmla="*/ 491 h 615"/>
              <a:gd name="T4" fmla="*/ 748 w 1198"/>
              <a:gd name="T5" fmla="*/ 443 h 615"/>
              <a:gd name="T6" fmla="*/ 711 w 1198"/>
              <a:gd name="T7" fmla="*/ 386 h 615"/>
              <a:gd name="T8" fmla="*/ 640 w 1198"/>
              <a:gd name="T9" fmla="*/ 259 h 615"/>
              <a:gd name="T10" fmla="*/ 572 w 1198"/>
              <a:gd name="T11" fmla="*/ 127 h 615"/>
              <a:gd name="T12" fmla="*/ 873 w 1198"/>
              <a:gd name="T13" fmla="*/ 108 h 615"/>
              <a:gd name="T14" fmla="*/ 1158 w 1198"/>
              <a:gd name="T15" fmla="*/ 172 h 615"/>
              <a:gd name="T16" fmla="*/ 1159 w 1198"/>
              <a:gd name="T17" fmla="*/ 170 h 615"/>
              <a:gd name="T18" fmla="*/ 1162 w 1198"/>
              <a:gd name="T19" fmla="*/ 172 h 615"/>
              <a:gd name="T20" fmla="*/ 1198 w 1198"/>
              <a:gd name="T21" fmla="*/ 78 h 615"/>
              <a:gd name="T22" fmla="*/ 914 w 1198"/>
              <a:gd name="T23" fmla="*/ 11 h 615"/>
              <a:gd name="T24" fmla="*/ 612 w 1198"/>
              <a:gd name="T25" fmla="*/ 18 h 615"/>
              <a:gd name="T26" fmla="*/ 345 w 1198"/>
              <a:gd name="T27" fmla="*/ 99 h 615"/>
              <a:gd name="T28" fmla="*/ 118 w 1198"/>
              <a:gd name="T29" fmla="*/ 239 h 615"/>
              <a:gd name="T30" fmla="*/ 0 w 1198"/>
              <a:gd name="T31" fmla="*/ 342 h 615"/>
              <a:gd name="T32" fmla="*/ 69 w 1198"/>
              <a:gd name="T33" fmla="*/ 410 h 615"/>
              <a:gd name="T34" fmla="*/ 71 w 1198"/>
              <a:gd name="T35" fmla="*/ 412 h 615"/>
              <a:gd name="T36" fmla="*/ 165 w 1198"/>
              <a:gd name="T37" fmla="*/ 329 h 615"/>
              <a:gd name="T38" fmla="*/ 271 w 1198"/>
              <a:gd name="T39" fmla="*/ 253 h 615"/>
              <a:gd name="T40" fmla="*/ 352 w 1198"/>
              <a:gd name="T41" fmla="*/ 206 h 615"/>
              <a:gd name="T42" fmla="*/ 506 w 1198"/>
              <a:gd name="T43" fmla="*/ 448 h 615"/>
              <a:gd name="T44" fmla="*/ 578 w 1198"/>
              <a:gd name="T45" fmla="*/ 551 h 615"/>
              <a:gd name="T46" fmla="*/ 578 w 1198"/>
              <a:gd name="T47" fmla="*/ 551 h 615"/>
              <a:gd name="T48" fmla="*/ 639 w 1198"/>
              <a:gd name="T49" fmla="*/ 615 h 615"/>
              <a:gd name="T50" fmla="*/ 743 w 1198"/>
              <a:gd name="T51" fmla="*/ 506 h 615"/>
              <a:gd name="T52" fmla="*/ 743 w 1198"/>
              <a:gd name="T53" fmla="*/ 506 h 6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198" h="615">
                <a:moveTo>
                  <a:pt x="743" y="506"/>
                </a:moveTo>
                <a:cubicBezTo>
                  <a:pt x="762" y="495"/>
                  <a:pt x="777" y="491"/>
                  <a:pt x="789" y="491"/>
                </a:cubicBezTo>
                <a:cubicBezTo>
                  <a:pt x="775" y="476"/>
                  <a:pt x="760" y="460"/>
                  <a:pt x="748" y="443"/>
                </a:cubicBezTo>
                <a:cubicBezTo>
                  <a:pt x="735" y="425"/>
                  <a:pt x="723" y="405"/>
                  <a:pt x="711" y="386"/>
                </a:cubicBezTo>
                <a:cubicBezTo>
                  <a:pt x="686" y="344"/>
                  <a:pt x="663" y="302"/>
                  <a:pt x="640" y="259"/>
                </a:cubicBezTo>
                <a:cubicBezTo>
                  <a:pt x="617" y="215"/>
                  <a:pt x="594" y="171"/>
                  <a:pt x="572" y="127"/>
                </a:cubicBezTo>
                <a:cubicBezTo>
                  <a:pt x="670" y="105"/>
                  <a:pt x="772" y="99"/>
                  <a:pt x="873" y="108"/>
                </a:cubicBezTo>
                <a:cubicBezTo>
                  <a:pt x="970" y="116"/>
                  <a:pt x="1067" y="137"/>
                  <a:pt x="1158" y="172"/>
                </a:cubicBezTo>
                <a:cubicBezTo>
                  <a:pt x="1159" y="170"/>
                  <a:pt x="1159" y="170"/>
                  <a:pt x="1159" y="170"/>
                </a:cubicBezTo>
                <a:cubicBezTo>
                  <a:pt x="1160" y="171"/>
                  <a:pt x="1161" y="171"/>
                  <a:pt x="1162" y="172"/>
                </a:cubicBezTo>
                <a:cubicBezTo>
                  <a:pt x="1198" y="78"/>
                  <a:pt x="1198" y="78"/>
                  <a:pt x="1198" y="78"/>
                </a:cubicBezTo>
                <a:cubicBezTo>
                  <a:pt x="1107" y="43"/>
                  <a:pt x="1011" y="22"/>
                  <a:pt x="914" y="11"/>
                </a:cubicBezTo>
                <a:cubicBezTo>
                  <a:pt x="814" y="0"/>
                  <a:pt x="712" y="2"/>
                  <a:pt x="612" y="18"/>
                </a:cubicBezTo>
                <a:cubicBezTo>
                  <a:pt x="520" y="33"/>
                  <a:pt x="430" y="60"/>
                  <a:pt x="345" y="99"/>
                </a:cubicBezTo>
                <a:cubicBezTo>
                  <a:pt x="264" y="136"/>
                  <a:pt x="188" y="184"/>
                  <a:pt x="118" y="239"/>
                </a:cubicBezTo>
                <a:cubicBezTo>
                  <a:pt x="77" y="271"/>
                  <a:pt x="36" y="305"/>
                  <a:pt x="0" y="342"/>
                </a:cubicBezTo>
                <a:cubicBezTo>
                  <a:pt x="69" y="410"/>
                  <a:pt x="69" y="410"/>
                  <a:pt x="69" y="410"/>
                </a:cubicBezTo>
                <a:cubicBezTo>
                  <a:pt x="71" y="412"/>
                  <a:pt x="71" y="412"/>
                  <a:pt x="71" y="412"/>
                </a:cubicBezTo>
                <a:cubicBezTo>
                  <a:pt x="100" y="382"/>
                  <a:pt x="133" y="355"/>
                  <a:pt x="165" y="329"/>
                </a:cubicBezTo>
                <a:cubicBezTo>
                  <a:pt x="199" y="302"/>
                  <a:pt x="234" y="276"/>
                  <a:pt x="271" y="253"/>
                </a:cubicBezTo>
                <a:cubicBezTo>
                  <a:pt x="297" y="236"/>
                  <a:pt x="324" y="220"/>
                  <a:pt x="352" y="206"/>
                </a:cubicBezTo>
                <a:cubicBezTo>
                  <a:pt x="402" y="288"/>
                  <a:pt x="453" y="369"/>
                  <a:pt x="506" y="448"/>
                </a:cubicBezTo>
                <a:cubicBezTo>
                  <a:pt x="529" y="483"/>
                  <a:pt x="551" y="518"/>
                  <a:pt x="578" y="551"/>
                </a:cubicBezTo>
                <a:cubicBezTo>
                  <a:pt x="578" y="551"/>
                  <a:pt x="578" y="551"/>
                  <a:pt x="578" y="551"/>
                </a:cubicBezTo>
                <a:cubicBezTo>
                  <a:pt x="596" y="574"/>
                  <a:pt x="618" y="595"/>
                  <a:pt x="639" y="615"/>
                </a:cubicBezTo>
                <a:cubicBezTo>
                  <a:pt x="658" y="555"/>
                  <a:pt x="715" y="521"/>
                  <a:pt x="743" y="506"/>
                </a:cubicBezTo>
                <a:cubicBezTo>
                  <a:pt x="762" y="495"/>
                  <a:pt x="715" y="521"/>
                  <a:pt x="743" y="506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5" name="Freeform 64"/>
          <p:cNvSpPr>
            <a:spLocks/>
          </p:cNvSpPr>
          <p:nvPr/>
        </p:nvSpPr>
        <p:spPr bwMode="auto">
          <a:xfrm rot="766448">
            <a:off x="6306611" y="3254774"/>
            <a:ext cx="800601" cy="776702"/>
          </a:xfrm>
          <a:custGeom>
            <a:avLst/>
            <a:gdLst>
              <a:gd name="T0" fmla="*/ 144 w 505"/>
              <a:gd name="T1" fmla="*/ 37 h 490"/>
              <a:gd name="T2" fmla="*/ 74 w 505"/>
              <a:gd name="T3" fmla="*/ 68 h 490"/>
              <a:gd name="T4" fmla="*/ 30 w 505"/>
              <a:gd name="T5" fmla="*/ 87 h 490"/>
              <a:gd name="T6" fmla="*/ 0 w 505"/>
              <a:gd name="T7" fmla="*/ 100 h 490"/>
              <a:gd name="T8" fmla="*/ 103 w 505"/>
              <a:gd name="T9" fmla="*/ 191 h 490"/>
              <a:gd name="T10" fmla="*/ 129 w 505"/>
              <a:gd name="T11" fmla="*/ 336 h 490"/>
              <a:gd name="T12" fmla="*/ 149 w 505"/>
              <a:gd name="T13" fmla="*/ 355 h 490"/>
              <a:gd name="T14" fmla="*/ 188 w 505"/>
              <a:gd name="T15" fmla="*/ 391 h 490"/>
              <a:gd name="T16" fmla="*/ 223 w 505"/>
              <a:gd name="T17" fmla="*/ 423 h 490"/>
              <a:gd name="T18" fmla="*/ 279 w 505"/>
              <a:gd name="T19" fmla="*/ 475 h 490"/>
              <a:gd name="T20" fmla="*/ 336 w 505"/>
              <a:gd name="T21" fmla="*/ 482 h 490"/>
              <a:gd name="T22" fmla="*/ 352 w 505"/>
              <a:gd name="T23" fmla="*/ 465 h 490"/>
              <a:gd name="T24" fmla="*/ 354 w 505"/>
              <a:gd name="T25" fmla="*/ 441 h 490"/>
              <a:gd name="T26" fmla="*/ 361 w 505"/>
              <a:gd name="T27" fmla="*/ 429 h 490"/>
              <a:gd name="T28" fmla="*/ 383 w 505"/>
              <a:gd name="T29" fmla="*/ 422 h 490"/>
              <a:gd name="T30" fmla="*/ 403 w 505"/>
              <a:gd name="T31" fmla="*/ 404 h 490"/>
              <a:gd name="T32" fmla="*/ 404 w 505"/>
              <a:gd name="T33" fmla="*/ 379 h 490"/>
              <a:gd name="T34" fmla="*/ 442 w 505"/>
              <a:gd name="T35" fmla="*/ 357 h 490"/>
              <a:gd name="T36" fmla="*/ 456 w 505"/>
              <a:gd name="T37" fmla="*/ 339 h 490"/>
              <a:gd name="T38" fmla="*/ 457 w 505"/>
              <a:gd name="T39" fmla="*/ 315 h 490"/>
              <a:gd name="T40" fmla="*/ 462 w 505"/>
              <a:gd name="T41" fmla="*/ 300 h 490"/>
              <a:gd name="T42" fmla="*/ 480 w 505"/>
              <a:gd name="T43" fmla="*/ 295 h 490"/>
              <a:gd name="T44" fmla="*/ 500 w 505"/>
              <a:gd name="T45" fmla="*/ 249 h 490"/>
              <a:gd name="T46" fmla="*/ 484 w 505"/>
              <a:gd name="T47" fmla="*/ 221 h 490"/>
              <a:gd name="T48" fmla="*/ 448 w 505"/>
              <a:gd name="T49" fmla="*/ 187 h 490"/>
              <a:gd name="T50" fmla="*/ 458 w 505"/>
              <a:gd name="T51" fmla="*/ 152 h 490"/>
              <a:gd name="T52" fmla="*/ 428 w 505"/>
              <a:gd name="T53" fmla="*/ 110 h 490"/>
              <a:gd name="T54" fmla="*/ 333 w 505"/>
              <a:gd name="T55" fmla="*/ 52 h 490"/>
              <a:gd name="T56" fmla="*/ 303 w 505"/>
              <a:gd name="T57" fmla="*/ 46 h 490"/>
              <a:gd name="T58" fmla="*/ 303 w 505"/>
              <a:gd name="T59" fmla="*/ 45 h 490"/>
              <a:gd name="T60" fmla="*/ 237 w 505"/>
              <a:gd name="T61" fmla="*/ 56 h 490"/>
              <a:gd name="T62" fmla="*/ 225 w 505"/>
              <a:gd name="T63" fmla="*/ 46 h 490"/>
              <a:gd name="T64" fmla="*/ 225 w 505"/>
              <a:gd name="T65" fmla="*/ 46 h 490"/>
              <a:gd name="T66" fmla="*/ 172 w 505"/>
              <a:gd name="T67" fmla="*/ 0 h 490"/>
              <a:gd name="T68" fmla="*/ 144 w 505"/>
              <a:gd name="T69" fmla="*/ 3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5" h="490">
                <a:moveTo>
                  <a:pt x="144" y="37"/>
                </a:moveTo>
                <a:cubicBezTo>
                  <a:pt x="74" y="68"/>
                  <a:pt x="74" y="68"/>
                  <a:pt x="74" y="68"/>
                </a:cubicBezTo>
                <a:cubicBezTo>
                  <a:pt x="30" y="87"/>
                  <a:pt x="30" y="87"/>
                  <a:pt x="30" y="87"/>
                </a:cubicBezTo>
                <a:cubicBezTo>
                  <a:pt x="0" y="100"/>
                  <a:pt x="0" y="100"/>
                  <a:pt x="0" y="100"/>
                </a:cubicBezTo>
                <a:cubicBezTo>
                  <a:pt x="34" y="131"/>
                  <a:pt x="69" y="161"/>
                  <a:pt x="103" y="191"/>
                </a:cubicBezTo>
                <a:cubicBezTo>
                  <a:pt x="81" y="238"/>
                  <a:pt x="88" y="299"/>
                  <a:pt x="129" y="336"/>
                </a:cubicBezTo>
                <a:cubicBezTo>
                  <a:pt x="149" y="355"/>
                  <a:pt x="149" y="355"/>
                  <a:pt x="149" y="355"/>
                </a:cubicBezTo>
                <a:cubicBezTo>
                  <a:pt x="188" y="391"/>
                  <a:pt x="188" y="391"/>
                  <a:pt x="188" y="391"/>
                </a:cubicBezTo>
                <a:cubicBezTo>
                  <a:pt x="223" y="423"/>
                  <a:pt x="223" y="423"/>
                  <a:pt x="223" y="423"/>
                </a:cubicBezTo>
                <a:cubicBezTo>
                  <a:pt x="279" y="475"/>
                  <a:pt x="279" y="475"/>
                  <a:pt x="279" y="475"/>
                </a:cubicBezTo>
                <a:cubicBezTo>
                  <a:pt x="294" y="489"/>
                  <a:pt x="319" y="490"/>
                  <a:pt x="336" y="482"/>
                </a:cubicBezTo>
                <a:cubicBezTo>
                  <a:pt x="344" y="478"/>
                  <a:pt x="350" y="473"/>
                  <a:pt x="352" y="465"/>
                </a:cubicBezTo>
                <a:cubicBezTo>
                  <a:pt x="354" y="457"/>
                  <a:pt x="353" y="449"/>
                  <a:pt x="354" y="441"/>
                </a:cubicBezTo>
                <a:cubicBezTo>
                  <a:pt x="354" y="435"/>
                  <a:pt x="355" y="431"/>
                  <a:pt x="361" y="429"/>
                </a:cubicBezTo>
                <a:cubicBezTo>
                  <a:pt x="368" y="426"/>
                  <a:pt x="375" y="425"/>
                  <a:pt x="383" y="422"/>
                </a:cubicBezTo>
                <a:cubicBezTo>
                  <a:pt x="391" y="419"/>
                  <a:pt x="400" y="413"/>
                  <a:pt x="403" y="404"/>
                </a:cubicBezTo>
                <a:cubicBezTo>
                  <a:pt x="406" y="396"/>
                  <a:pt x="404" y="387"/>
                  <a:pt x="404" y="379"/>
                </a:cubicBezTo>
                <a:cubicBezTo>
                  <a:pt x="406" y="359"/>
                  <a:pt x="428" y="363"/>
                  <a:pt x="442" y="357"/>
                </a:cubicBezTo>
                <a:cubicBezTo>
                  <a:pt x="450" y="353"/>
                  <a:pt x="454" y="347"/>
                  <a:pt x="456" y="339"/>
                </a:cubicBezTo>
                <a:cubicBezTo>
                  <a:pt x="458" y="331"/>
                  <a:pt x="457" y="323"/>
                  <a:pt x="457" y="315"/>
                </a:cubicBezTo>
                <a:cubicBezTo>
                  <a:pt x="458" y="310"/>
                  <a:pt x="457" y="303"/>
                  <a:pt x="462" y="300"/>
                </a:cubicBezTo>
                <a:cubicBezTo>
                  <a:pt x="467" y="296"/>
                  <a:pt x="474" y="297"/>
                  <a:pt x="480" y="295"/>
                </a:cubicBezTo>
                <a:cubicBezTo>
                  <a:pt x="498" y="287"/>
                  <a:pt x="505" y="268"/>
                  <a:pt x="500" y="249"/>
                </a:cubicBezTo>
                <a:cubicBezTo>
                  <a:pt x="498" y="239"/>
                  <a:pt x="492" y="228"/>
                  <a:pt x="484" y="221"/>
                </a:cubicBezTo>
                <a:cubicBezTo>
                  <a:pt x="448" y="187"/>
                  <a:pt x="448" y="187"/>
                  <a:pt x="448" y="187"/>
                </a:cubicBezTo>
                <a:cubicBezTo>
                  <a:pt x="466" y="185"/>
                  <a:pt x="463" y="164"/>
                  <a:pt x="458" y="152"/>
                </a:cubicBezTo>
                <a:cubicBezTo>
                  <a:pt x="451" y="136"/>
                  <a:pt x="440" y="122"/>
                  <a:pt x="428" y="110"/>
                </a:cubicBezTo>
                <a:cubicBezTo>
                  <a:pt x="402" y="82"/>
                  <a:pt x="369" y="62"/>
                  <a:pt x="333" y="52"/>
                </a:cubicBezTo>
                <a:cubicBezTo>
                  <a:pt x="323" y="49"/>
                  <a:pt x="313" y="47"/>
                  <a:pt x="303" y="46"/>
                </a:cubicBezTo>
                <a:cubicBezTo>
                  <a:pt x="303" y="46"/>
                  <a:pt x="303" y="45"/>
                  <a:pt x="303" y="45"/>
                </a:cubicBezTo>
                <a:cubicBezTo>
                  <a:pt x="282" y="44"/>
                  <a:pt x="259" y="47"/>
                  <a:pt x="237" y="56"/>
                </a:cubicBezTo>
                <a:cubicBezTo>
                  <a:pt x="237" y="56"/>
                  <a:pt x="232" y="53"/>
                  <a:pt x="225" y="46"/>
                </a:cubicBezTo>
                <a:cubicBezTo>
                  <a:pt x="225" y="46"/>
                  <a:pt x="225" y="46"/>
                  <a:pt x="225" y="46"/>
                </a:cubicBezTo>
                <a:cubicBezTo>
                  <a:pt x="213" y="36"/>
                  <a:pt x="195" y="20"/>
                  <a:pt x="172" y="0"/>
                </a:cubicBezTo>
                <a:cubicBezTo>
                  <a:pt x="168" y="16"/>
                  <a:pt x="158" y="31"/>
                  <a:pt x="144" y="37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1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6" name="Freeform 65"/>
          <p:cNvSpPr>
            <a:spLocks/>
          </p:cNvSpPr>
          <p:nvPr/>
        </p:nvSpPr>
        <p:spPr bwMode="auto">
          <a:xfrm rot="766448">
            <a:off x="4486512" y="2345478"/>
            <a:ext cx="926068" cy="1876034"/>
          </a:xfrm>
          <a:custGeom>
            <a:avLst/>
            <a:gdLst>
              <a:gd name="T0" fmla="*/ 531 w 585"/>
              <a:gd name="T1" fmla="*/ 460 h 1183"/>
              <a:gd name="T2" fmla="*/ 533 w 585"/>
              <a:gd name="T3" fmla="*/ 404 h 1183"/>
              <a:gd name="T4" fmla="*/ 426 w 585"/>
              <a:gd name="T5" fmla="*/ 439 h 1183"/>
              <a:gd name="T6" fmla="*/ 316 w 585"/>
              <a:gd name="T7" fmla="*/ 454 h 1183"/>
              <a:gd name="T8" fmla="*/ 121 w 585"/>
              <a:gd name="T9" fmla="*/ 470 h 1183"/>
              <a:gd name="T10" fmla="*/ 212 w 585"/>
              <a:gd name="T11" fmla="*/ 203 h 1183"/>
              <a:gd name="T12" fmla="*/ 303 w 585"/>
              <a:gd name="T13" fmla="*/ 60 h 1183"/>
              <a:gd name="T14" fmla="*/ 224 w 585"/>
              <a:gd name="T15" fmla="*/ 0 h 1183"/>
              <a:gd name="T16" fmla="*/ 86 w 585"/>
              <a:gd name="T17" fmla="*/ 239 h 1183"/>
              <a:gd name="T18" fmla="*/ 12 w 585"/>
              <a:gd name="T19" fmla="*/ 519 h 1183"/>
              <a:gd name="T20" fmla="*/ 20 w 585"/>
              <a:gd name="T21" fmla="*/ 828 h 1183"/>
              <a:gd name="T22" fmla="*/ 106 w 585"/>
              <a:gd name="T23" fmla="*/ 1102 h 1183"/>
              <a:gd name="T24" fmla="*/ 149 w 585"/>
              <a:gd name="T25" fmla="*/ 1183 h 1183"/>
              <a:gd name="T26" fmla="*/ 235 w 585"/>
              <a:gd name="T27" fmla="*/ 1132 h 1183"/>
              <a:gd name="T28" fmla="*/ 130 w 585"/>
              <a:gd name="T29" fmla="*/ 867 h 1183"/>
              <a:gd name="T30" fmla="*/ 106 w 585"/>
              <a:gd name="T31" fmla="*/ 699 h 1183"/>
              <a:gd name="T32" fmla="*/ 381 w 585"/>
              <a:gd name="T33" fmla="*/ 655 h 1183"/>
              <a:gd name="T34" fmla="*/ 471 w 585"/>
              <a:gd name="T35" fmla="*/ 634 h 1183"/>
              <a:gd name="T36" fmla="*/ 582 w 585"/>
              <a:gd name="T37" fmla="*/ 592 h 1183"/>
              <a:gd name="T38" fmla="*/ 585 w 585"/>
              <a:gd name="T39" fmla="*/ 591 h 1183"/>
              <a:gd name="T40" fmla="*/ 531 w 585"/>
              <a:gd name="T41" fmla="*/ 460 h 1183"/>
              <a:gd name="T42" fmla="*/ 531 w 585"/>
              <a:gd name="T43" fmla="*/ 460 h 1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85" h="1183">
                <a:moveTo>
                  <a:pt x="531" y="460"/>
                </a:moveTo>
                <a:cubicBezTo>
                  <a:pt x="528" y="434"/>
                  <a:pt x="529" y="416"/>
                  <a:pt x="533" y="404"/>
                </a:cubicBezTo>
                <a:cubicBezTo>
                  <a:pt x="498" y="418"/>
                  <a:pt x="463" y="432"/>
                  <a:pt x="426" y="439"/>
                </a:cubicBezTo>
                <a:cubicBezTo>
                  <a:pt x="389" y="446"/>
                  <a:pt x="353" y="450"/>
                  <a:pt x="316" y="454"/>
                </a:cubicBezTo>
                <a:cubicBezTo>
                  <a:pt x="251" y="461"/>
                  <a:pt x="186" y="466"/>
                  <a:pt x="121" y="470"/>
                </a:cubicBezTo>
                <a:cubicBezTo>
                  <a:pt x="138" y="377"/>
                  <a:pt x="169" y="287"/>
                  <a:pt x="212" y="203"/>
                </a:cubicBezTo>
                <a:cubicBezTo>
                  <a:pt x="238" y="153"/>
                  <a:pt x="269" y="105"/>
                  <a:pt x="303" y="60"/>
                </a:cubicBezTo>
                <a:cubicBezTo>
                  <a:pt x="224" y="0"/>
                  <a:pt x="224" y="0"/>
                  <a:pt x="224" y="0"/>
                </a:cubicBezTo>
                <a:cubicBezTo>
                  <a:pt x="168" y="73"/>
                  <a:pt x="121" y="153"/>
                  <a:pt x="86" y="239"/>
                </a:cubicBezTo>
                <a:cubicBezTo>
                  <a:pt x="49" y="328"/>
                  <a:pt x="24" y="423"/>
                  <a:pt x="12" y="519"/>
                </a:cubicBezTo>
                <a:cubicBezTo>
                  <a:pt x="0" y="622"/>
                  <a:pt x="3" y="726"/>
                  <a:pt x="20" y="828"/>
                </a:cubicBezTo>
                <a:cubicBezTo>
                  <a:pt x="36" y="923"/>
                  <a:pt x="65" y="1015"/>
                  <a:pt x="106" y="1102"/>
                </a:cubicBezTo>
                <a:cubicBezTo>
                  <a:pt x="119" y="1130"/>
                  <a:pt x="134" y="1156"/>
                  <a:pt x="149" y="1183"/>
                </a:cubicBezTo>
                <a:cubicBezTo>
                  <a:pt x="235" y="1132"/>
                  <a:pt x="235" y="1132"/>
                  <a:pt x="235" y="1132"/>
                </a:cubicBezTo>
                <a:cubicBezTo>
                  <a:pt x="187" y="1050"/>
                  <a:pt x="152" y="960"/>
                  <a:pt x="130" y="867"/>
                </a:cubicBezTo>
                <a:cubicBezTo>
                  <a:pt x="117" y="812"/>
                  <a:pt x="109" y="756"/>
                  <a:pt x="106" y="699"/>
                </a:cubicBezTo>
                <a:cubicBezTo>
                  <a:pt x="198" y="686"/>
                  <a:pt x="290" y="672"/>
                  <a:pt x="381" y="655"/>
                </a:cubicBezTo>
                <a:cubicBezTo>
                  <a:pt x="411" y="649"/>
                  <a:pt x="442" y="643"/>
                  <a:pt x="471" y="634"/>
                </a:cubicBezTo>
                <a:cubicBezTo>
                  <a:pt x="509" y="624"/>
                  <a:pt x="546" y="607"/>
                  <a:pt x="582" y="592"/>
                </a:cubicBezTo>
                <a:cubicBezTo>
                  <a:pt x="583" y="592"/>
                  <a:pt x="584" y="591"/>
                  <a:pt x="585" y="591"/>
                </a:cubicBezTo>
                <a:cubicBezTo>
                  <a:pt x="548" y="565"/>
                  <a:pt x="540" y="532"/>
                  <a:pt x="531" y="460"/>
                </a:cubicBezTo>
                <a:cubicBezTo>
                  <a:pt x="528" y="434"/>
                  <a:pt x="540" y="532"/>
                  <a:pt x="531" y="46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5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7" name="Freeform 66"/>
          <p:cNvSpPr>
            <a:spLocks/>
          </p:cNvSpPr>
          <p:nvPr/>
        </p:nvSpPr>
        <p:spPr bwMode="auto">
          <a:xfrm rot="766448">
            <a:off x="5955028" y="2748521"/>
            <a:ext cx="746829" cy="633311"/>
          </a:xfrm>
          <a:custGeom>
            <a:avLst/>
            <a:gdLst>
              <a:gd name="T0" fmla="*/ 20 w 471"/>
              <a:gd name="T1" fmla="*/ 294 h 400"/>
              <a:gd name="T2" fmla="*/ 23 w 471"/>
              <a:gd name="T3" fmla="*/ 341 h 400"/>
              <a:gd name="T4" fmla="*/ 26 w 471"/>
              <a:gd name="T5" fmla="*/ 384 h 400"/>
              <a:gd name="T6" fmla="*/ 111 w 471"/>
              <a:gd name="T7" fmla="*/ 344 h 400"/>
              <a:gd name="T8" fmla="*/ 254 w 471"/>
              <a:gd name="T9" fmla="*/ 378 h 400"/>
              <a:gd name="T10" fmla="*/ 297 w 471"/>
              <a:gd name="T11" fmla="*/ 358 h 400"/>
              <a:gd name="T12" fmla="*/ 327 w 471"/>
              <a:gd name="T13" fmla="*/ 345 h 400"/>
              <a:gd name="T14" fmla="*/ 371 w 471"/>
              <a:gd name="T15" fmla="*/ 326 h 400"/>
              <a:gd name="T16" fmla="*/ 441 w 471"/>
              <a:gd name="T17" fmla="*/ 295 h 400"/>
              <a:gd name="T18" fmla="*/ 470 w 471"/>
              <a:gd name="T19" fmla="*/ 244 h 400"/>
              <a:gd name="T20" fmla="*/ 459 w 471"/>
              <a:gd name="T21" fmla="*/ 223 h 400"/>
              <a:gd name="T22" fmla="*/ 439 w 471"/>
              <a:gd name="T23" fmla="*/ 213 h 400"/>
              <a:gd name="T24" fmla="*/ 431 w 471"/>
              <a:gd name="T25" fmla="*/ 201 h 400"/>
              <a:gd name="T26" fmla="*/ 434 w 471"/>
              <a:gd name="T27" fmla="*/ 172 h 400"/>
              <a:gd name="T28" fmla="*/ 421 w 471"/>
              <a:gd name="T29" fmla="*/ 150 h 400"/>
              <a:gd name="T30" fmla="*/ 401 w 471"/>
              <a:gd name="T31" fmla="*/ 141 h 400"/>
              <a:gd name="T32" fmla="*/ 397 w 471"/>
              <a:gd name="T33" fmla="*/ 96 h 400"/>
              <a:gd name="T34" fmla="*/ 364 w 471"/>
              <a:gd name="T35" fmla="*/ 67 h 400"/>
              <a:gd name="T36" fmla="*/ 353 w 471"/>
              <a:gd name="T37" fmla="*/ 57 h 400"/>
              <a:gd name="T38" fmla="*/ 355 w 471"/>
              <a:gd name="T39" fmla="*/ 40 h 400"/>
              <a:gd name="T40" fmla="*/ 328 w 471"/>
              <a:gd name="T41" fmla="*/ 4 h 400"/>
              <a:gd name="T42" fmla="*/ 289 w 471"/>
              <a:gd name="T43" fmla="*/ 5 h 400"/>
              <a:gd name="T44" fmla="*/ 229 w 471"/>
              <a:gd name="T45" fmla="*/ 32 h 400"/>
              <a:gd name="T46" fmla="*/ 207 w 471"/>
              <a:gd name="T47" fmla="*/ 5 h 400"/>
              <a:gd name="T48" fmla="*/ 150 w 471"/>
              <a:gd name="T49" fmla="*/ 19 h 400"/>
              <a:gd name="T50" fmla="*/ 78 w 471"/>
              <a:gd name="T51" fmla="*/ 74 h 400"/>
              <a:gd name="T52" fmla="*/ 40 w 471"/>
              <a:gd name="T53" fmla="*/ 167 h 400"/>
              <a:gd name="T54" fmla="*/ 0 w 471"/>
              <a:gd name="T55" fmla="*/ 187 h 400"/>
              <a:gd name="T56" fmla="*/ 15 w 471"/>
              <a:gd name="T57" fmla="*/ 218 h 400"/>
              <a:gd name="T58" fmla="*/ 20 w 471"/>
              <a:gd name="T59" fmla="*/ 294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1" h="400">
                <a:moveTo>
                  <a:pt x="20" y="294"/>
                </a:moveTo>
                <a:cubicBezTo>
                  <a:pt x="23" y="341"/>
                  <a:pt x="23" y="341"/>
                  <a:pt x="23" y="341"/>
                </a:cubicBezTo>
                <a:cubicBezTo>
                  <a:pt x="26" y="384"/>
                  <a:pt x="26" y="384"/>
                  <a:pt x="26" y="384"/>
                </a:cubicBezTo>
                <a:cubicBezTo>
                  <a:pt x="77" y="360"/>
                  <a:pt x="111" y="344"/>
                  <a:pt x="111" y="344"/>
                </a:cubicBezTo>
                <a:cubicBezTo>
                  <a:pt x="145" y="382"/>
                  <a:pt x="203" y="400"/>
                  <a:pt x="254" y="378"/>
                </a:cubicBezTo>
                <a:cubicBezTo>
                  <a:pt x="297" y="358"/>
                  <a:pt x="297" y="358"/>
                  <a:pt x="297" y="358"/>
                </a:cubicBezTo>
                <a:cubicBezTo>
                  <a:pt x="327" y="345"/>
                  <a:pt x="327" y="345"/>
                  <a:pt x="327" y="345"/>
                </a:cubicBezTo>
                <a:cubicBezTo>
                  <a:pt x="371" y="326"/>
                  <a:pt x="371" y="326"/>
                  <a:pt x="371" y="326"/>
                </a:cubicBezTo>
                <a:cubicBezTo>
                  <a:pt x="441" y="295"/>
                  <a:pt x="441" y="295"/>
                  <a:pt x="441" y="295"/>
                </a:cubicBezTo>
                <a:cubicBezTo>
                  <a:pt x="460" y="287"/>
                  <a:pt x="471" y="264"/>
                  <a:pt x="470" y="244"/>
                </a:cubicBezTo>
                <a:cubicBezTo>
                  <a:pt x="470" y="235"/>
                  <a:pt x="467" y="228"/>
                  <a:pt x="459" y="223"/>
                </a:cubicBezTo>
                <a:cubicBezTo>
                  <a:pt x="453" y="219"/>
                  <a:pt x="446" y="216"/>
                  <a:pt x="439" y="213"/>
                </a:cubicBezTo>
                <a:cubicBezTo>
                  <a:pt x="434" y="210"/>
                  <a:pt x="431" y="208"/>
                  <a:pt x="431" y="201"/>
                </a:cubicBezTo>
                <a:cubicBezTo>
                  <a:pt x="432" y="191"/>
                  <a:pt x="435" y="182"/>
                  <a:pt x="434" y="172"/>
                </a:cubicBezTo>
                <a:cubicBezTo>
                  <a:pt x="433" y="163"/>
                  <a:pt x="429" y="155"/>
                  <a:pt x="421" y="150"/>
                </a:cubicBezTo>
                <a:cubicBezTo>
                  <a:pt x="414" y="146"/>
                  <a:pt x="407" y="144"/>
                  <a:pt x="401" y="141"/>
                </a:cubicBezTo>
                <a:cubicBezTo>
                  <a:pt x="385" y="131"/>
                  <a:pt x="399" y="110"/>
                  <a:pt x="397" y="96"/>
                </a:cubicBezTo>
                <a:cubicBezTo>
                  <a:pt x="395" y="79"/>
                  <a:pt x="378" y="74"/>
                  <a:pt x="364" y="67"/>
                </a:cubicBezTo>
                <a:cubicBezTo>
                  <a:pt x="360" y="65"/>
                  <a:pt x="354" y="63"/>
                  <a:pt x="353" y="57"/>
                </a:cubicBezTo>
                <a:cubicBezTo>
                  <a:pt x="352" y="52"/>
                  <a:pt x="355" y="46"/>
                  <a:pt x="355" y="40"/>
                </a:cubicBezTo>
                <a:cubicBezTo>
                  <a:pt x="356" y="22"/>
                  <a:pt x="344" y="8"/>
                  <a:pt x="328" y="4"/>
                </a:cubicBezTo>
                <a:cubicBezTo>
                  <a:pt x="316" y="0"/>
                  <a:pt x="301" y="0"/>
                  <a:pt x="289" y="5"/>
                </a:cubicBezTo>
                <a:cubicBezTo>
                  <a:pt x="229" y="32"/>
                  <a:pt x="229" y="32"/>
                  <a:pt x="229" y="32"/>
                </a:cubicBezTo>
                <a:cubicBezTo>
                  <a:pt x="233" y="18"/>
                  <a:pt x="219" y="7"/>
                  <a:pt x="207" y="5"/>
                </a:cubicBezTo>
                <a:cubicBezTo>
                  <a:pt x="187" y="1"/>
                  <a:pt x="167" y="10"/>
                  <a:pt x="150" y="19"/>
                </a:cubicBezTo>
                <a:cubicBezTo>
                  <a:pt x="124" y="34"/>
                  <a:pt x="98" y="51"/>
                  <a:pt x="78" y="74"/>
                </a:cubicBezTo>
                <a:cubicBezTo>
                  <a:pt x="55" y="100"/>
                  <a:pt x="41" y="133"/>
                  <a:pt x="40" y="167"/>
                </a:cubicBezTo>
                <a:cubicBezTo>
                  <a:pt x="40" y="167"/>
                  <a:pt x="25" y="175"/>
                  <a:pt x="0" y="187"/>
                </a:cubicBezTo>
                <a:cubicBezTo>
                  <a:pt x="8" y="195"/>
                  <a:pt x="14" y="207"/>
                  <a:pt x="15" y="218"/>
                </a:cubicBezTo>
                <a:lnTo>
                  <a:pt x="20" y="294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5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8" name="Freeform 68"/>
          <p:cNvSpPr>
            <a:spLocks/>
          </p:cNvSpPr>
          <p:nvPr/>
        </p:nvSpPr>
        <p:spPr bwMode="auto">
          <a:xfrm rot="766448">
            <a:off x="5335363" y="2869988"/>
            <a:ext cx="599455" cy="868313"/>
          </a:xfrm>
          <a:custGeom>
            <a:avLst/>
            <a:gdLst>
              <a:gd name="T0" fmla="*/ 150 w 379"/>
              <a:gd name="T1" fmla="*/ 525 h 548"/>
              <a:gd name="T2" fmla="*/ 226 w 379"/>
              <a:gd name="T3" fmla="*/ 536 h 548"/>
              <a:gd name="T4" fmla="*/ 273 w 379"/>
              <a:gd name="T5" fmla="*/ 543 h 548"/>
              <a:gd name="T6" fmla="*/ 309 w 379"/>
              <a:gd name="T7" fmla="*/ 548 h 548"/>
              <a:gd name="T8" fmla="*/ 294 w 379"/>
              <a:gd name="T9" fmla="*/ 374 h 548"/>
              <a:gd name="T10" fmla="*/ 375 w 379"/>
              <a:gd name="T11" fmla="*/ 252 h 548"/>
              <a:gd name="T12" fmla="*/ 373 w 379"/>
              <a:gd name="T13" fmla="*/ 214 h 548"/>
              <a:gd name="T14" fmla="*/ 370 w 379"/>
              <a:gd name="T15" fmla="*/ 171 h 548"/>
              <a:gd name="T16" fmla="*/ 367 w 379"/>
              <a:gd name="T17" fmla="*/ 124 h 548"/>
              <a:gd name="T18" fmla="*/ 362 w 379"/>
              <a:gd name="T19" fmla="*/ 48 h 548"/>
              <a:gd name="T20" fmla="*/ 322 w 379"/>
              <a:gd name="T21" fmla="*/ 2 h 548"/>
              <a:gd name="T22" fmla="*/ 299 w 379"/>
              <a:gd name="T23" fmla="*/ 7 h 548"/>
              <a:gd name="T24" fmla="*/ 282 w 379"/>
              <a:gd name="T25" fmla="*/ 23 h 548"/>
              <a:gd name="T26" fmla="*/ 268 w 379"/>
              <a:gd name="T27" fmla="*/ 23 h 548"/>
              <a:gd name="T28" fmla="*/ 247 w 379"/>
              <a:gd name="T29" fmla="*/ 13 h 548"/>
              <a:gd name="T30" fmla="*/ 222 w 379"/>
              <a:gd name="T31" fmla="*/ 14 h 548"/>
              <a:gd name="T32" fmla="*/ 206 w 379"/>
              <a:gd name="T33" fmla="*/ 30 h 548"/>
              <a:gd name="T34" fmla="*/ 188 w 379"/>
              <a:gd name="T35" fmla="*/ 35 h 548"/>
              <a:gd name="T36" fmla="*/ 170 w 379"/>
              <a:gd name="T37" fmla="*/ 24 h 548"/>
              <a:gd name="T38" fmla="*/ 146 w 379"/>
              <a:gd name="T39" fmla="*/ 20 h 548"/>
              <a:gd name="T40" fmla="*/ 128 w 379"/>
              <a:gd name="T41" fmla="*/ 35 h 548"/>
              <a:gd name="T42" fmla="*/ 112 w 379"/>
              <a:gd name="T43" fmla="*/ 48 h 548"/>
              <a:gd name="T44" fmla="*/ 100 w 379"/>
              <a:gd name="T45" fmla="*/ 44 h 548"/>
              <a:gd name="T46" fmla="*/ 56 w 379"/>
              <a:gd name="T47" fmla="*/ 46 h 548"/>
              <a:gd name="T48" fmla="*/ 38 w 379"/>
              <a:gd name="T49" fmla="*/ 90 h 548"/>
              <a:gd name="T50" fmla="*/ 42 w 379"/>
              <a:gd name="T51" fmla="*/ 148 h 548"/>
              <a:gd name="T52" fmla="*/ 20 w 379"/>
              <a:gd name="T53" fmla="*/ 149 h 548"/>
              <a:gd name="T54" fmla="*/ 1 w 379"/>
              <a:gd name="T55" fmla="*/ 189 h 548"/>
              <a:gd name="T56" fmla="*/ 7 w 379"/>
              <a:gd name="T57" fmla="*/ 254 h 548"/>
              <a:gd name="T58" fmla="*/ 18 w 379"/>
              <a:gd name="T59" fmla="*/ 304 h 548"/>
              <a:gd name="T60" fmla="*/ 43 w 379"/>
              <a:gd name="T61" fmla="*/ 345 h 548"/>
              <a:gd name="T62" fmla="*/ 104 w 379"/>
              <a:gd name="T63" fmla="*/ 380 h 548"/>
              <a:gd name="T64" fmla="*/ 118 w 379"/>
              <a:gd name="T65" fmla="*/ 532 h 548"/>
              <a:gd name="T66" fmla="*/ 150 w 379"/>
              <a:gd name="T67" fmla="*/ 525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79" h="548">
                <a:moveTo>
                  <a:pt x="150" y="525"/>
                </a:moveTo>
                <a:cubicBezTo>
                  <a:pt x="226" y="536"/>
                  <a:pt x="226" y="536"/>
                  <a:pt x="226" y="536"/>
                </a:cubicBezTo>
                <a:cubicBezTo>
                  <a:pt x="273" y="543"/>
                  <a:pt x="273" y="543"/>
                  <a:pt x="273" y="543"/>
                </a:cubicBezTo>
                <a:cubicBezTo>
                  <a:pt x="309" y="548"/>
                  <a:pt x="309" y="548"/>
                  <a:pt x="309" y="548"/>
                </a:cubicBezTo>
                <a:cubicBezTo>
                  <a:pt x="301" y="451"/>
                  <a:pt x="294" y="374"/>
                  <a:pt x="294" y="374"/>
                </a:cubicBezTo>
                <a:cubicBezTo>
                  <a:pt x="342" y="355"/>
                  <a:pt x="379" y="307"/>
                  <a:pt x="375" y="252"/>
                </a:cubicBezTo>
                <a:cubicBezTo>
                  <a:pt x="373" y="214"/>
                  <a:pt x="373" y="214"/>
                  <a:pt x="373" y="214"/>
                </a:cubicBezTo>
                <a:cubicBezTo>
                  <a:pt x="370" y="171"/>
                  <a:pt x="370" y="171"/>
                  <a:pt x="370" y="171"/>
                </a:cubicBezTo>
                <a:cubicBezTo>
                  <a:pt x="367" y="124"/>
                  <a:pt x="367" y="124"/>
                  <a:pt x="367" y="124"/>
                </a:cubicBezTo>
                <a:cubicBezTo>
                  <a:pt x="362" y="48"/>
                  <a:pt x="362" y="48"/>
                  <a:pt x="362" y="48"/>
                </a:cubicBezTo>
                <a:cubicBezTo>
                  <a:pt x="361" y="26"/>
                  <a:pt x="342" y="7"/>
                  <a:pt x="322" y="2"/>
                </a:cubicBezTo>
                <a:cubicBezTo>
                  <a:pt x="313" y="0"/>
                  <a:pt x="306" y="1"/>
                  <a:pt x="299" y="7"/>
                </a:cubicBezTo>
                <a:cubicBezTo>
                  <a:pt x="293" y="12"/>
                  <a:pt x="288" y="18"/>
                  <a:pt x="282" y="23"/>
                </a:cubicBezTo>
                <a:cubicBezTo>
                  <a:pt x="277" y="27"/>
                  <a:pt x="274" y="26"/>
                  <a:pt x="268" y="23"/>
                </a:cubicBezTo>
                <a:cubicBezTo>
                  <a:pt x="261" y="19"/>
                  <a:pt x="254" y="15"/>
                  <a:pt x="247" y="13"/>
                </a:cubicBezTo>
                <a:cubicBezTo>
                  <a:pt x="238" y="10"/>
                  <a:pt x="229" y="10"/>
                  <a:pt x="222" y="14"/>
                </a:cubicBezTo>
                <a:cubicBezTo>
                  <a:pt x="215" y="19"/>
                  <a:pt x="211" y="25"/>
                  <a:pt x="206" y="30"/>
                </a:cubicBezTo>
                <a:cubicBezTo>
                  <a:pt x="201" y="35"/>
                  <a:pt x="195" y="37"/>
                  <a:pt x="188" y="35"/>
                </a:cubicBezTo>
                <a:cubicBezTo>
                  <a:pt x="181" y="33"/>
                  <a:pt x="176" y="28"/>
                  <a:pt x="170" y="24"/>
                </a:cubicBezTo>
                <a:cubicBezTo>
                  <a:pt x="163" y="20"/>
                  <a:pt x="154" y="18"/>
                  <a:pt x="146" y="20"/>
                </a:cubicBezTo>
                <a:cubicBezTo>
                  <a:pt x="139" y="23"/>
                  <a:pt x="133" y="30"/>
                  <a:pt x="128" y="35"/>
                </a:cubicBezTo>
                <a:cubicBezTo>
                  <a:pt x="123" y="39"/>
                  <a:pt x="118" y="46"/>
                  <a:pt x="112" y="48"/>
                </a:cubicBezTo>
                <a:cubicBezTo>
                  <a:pt x="108" y="50"/>
                  <a:pt x="103" y="46"/>
                  <a:pt x="100" y="44"/>
                </a:cubicBezTo>
                <a:cubicBezTo>
                  <a:pt x="86" y="35"/>
                  <a:pt x="69" y="35"/>
                  <a:pt x="56" y="46"/>
                </a:cubicBezTo>
                <a:cubicBezTo>
                  <a:pt x="45" y="56"/>
                  <a:pt x="37" y="74"/>
                  <a:pt x="38" y="90"/>
                </a:cubicBezTo>
                <a:cubicBezTo>
                  <a:pt x="42" y="148"/>
                  <a:pt x="42" y="148"/>
                  <a:pt x="42" y="148"/>
                </a:cubicBezTo>
                <a:cubicBezTo>
                  <a:pt x="35" y="146"/>
                  <a:pt x="27" y="146"/>
                  <a:pt x="20" y="149"/>
                </a:cubicBezTo>
                <a:cubicBezTo>
                  <a:pt x="6" y="156"/>
                  <a:pt x="2" y="174"/>
                  <a:pt x="1" y="189"/>
                </a:cubicBezTo>
                <a:cubicBezTo>
                  <a:pt x="0" y="210"/>
                  <a:pt x="3" y="232"/>
                  <a:pt x="7" y="254"/>
                </a:cubicBezTo>
                <a:cubicBezTo>
                  <a:pt x="9" y="271"/>
                  <a:pt x="12" y="288"/>
                  <a:pt x="18" y="304"/>
                </a:cubicBezTo>
                <a:cubicBezTo>
                  <a:pt x="23" y="319"/>
                  <a:pt x="31" y="334"/>
                  <a:pt x="43" y="345"/>
                </a:cubicBezTo>
                <a:cubicBezTo>
                  <a:pt x="60" y="361"/>
                  <a:pt x="83" y="371"/>
                  <a:pt x="104" y="380"/>
                </a:cubicBezTo>
                <a:cubicBezTo>
                  <a:pt x="104" y="380"/>
                  <a:pt x="111" y="446"/>
                  <a:pt x="118" y="532"/>
                </a:cubicBezTo>
                <a:cubicBezTo>
                  <a:pt x="128" y="526"/>
                  <a:pt x="140" y="523"/>
                  <a:pt x="150" y="525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4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9" name="Freeform 69"/>
          <p:cNvSpPr>
            <a:spLocks/>
          </p:cNvSpPr>
          <p:nvPr/>
        </p:nvSpPr>
        <p:spPr bwMode="auto">
          <a:xfrm rot="766448">
            <a:off x="4487064" y="4235990"/>
            <a:ext cx="1726669" cy="953949"/>
          </a:xfrm>
          <a:custGeom>
            <a:avLst/>
            <a:gdLst>
              <a:gd name="T0" fmla="*/ 582 w 1090"/>
              <a:gd name="T1" fmla="*/ 33 h 601"/>
              <a:gd name="T2" fmla="*/ 467 w 1090"/>
              <a:gd name="T3" fmla="*/ 0 h 601"/>
              <a:gd name="T4" fmla="*/ 452 w 1090"/>
              <a:gd name="T5" fmla="*/ 89 h 601"/>
              <a:gd name="T6" fmla="*/ 419 w 1090"/>
              <a:gd name="T7" fmla="*/ 218 h 601"/>
              <a:gd name="T8" fmla="*/ 378 w 1090"/>
              <a:gd name="T9" fmla="*/ 360 h 601"/>
              <a:gd name="T10" fmla="*/ 82 w 1090"/>
              <a:gd name="T11" fmla="*/ 82 h 601"/>
              <a:gd name="T12" fmla="*/ 80 w 1090"/>
              <a:gd name="T13" fmla="*/ 84 h 601"/>
              <a:gd name="T14" fmla="*/ 0 w 1090"/>
              <a:gd name="T15" fmla="*/ 139 h 601"/>
              <a:gd name="T16" fmla="*/ 163 w 1090"/>
              <a:gd name="T17" fmla="*/ 324 h 601"/>
              <a:gd name="T18" fmla="*/ 359 w 1090"/>
              <a:gd name="T19" fmla="*/ 464 h 601"/>
              <a:gd name="T20" fmla="*/ 581 w 1090"/>
              <a:gd name="T21" fmla="*/ 556 h 601"/>
              <a:gd name="T22" fmla="*/ 818 w 1090"/>
              <a:gd name="T23" fmla="*/ 597 h 601"/>
              <a:gd name="T24" fmla="*/ 1090 w 1090"/>
              <a:gd name="T25" fmla="*/ 576 h 601"/>
              <a:gd name="T26" fmla="*/ 1070 w 1090"/>
              <a:gd name="T27" fmla="*/ 478 h 601"/>
              <a:gd name="T28" fmla="*/ 1066 w 1090"/>
              <a:gd name="T29" fmla="*/ 479 h 601"/>
              <a:gd name="T30" fmla="*/ 1066 w 1090"/>
              <a:gd name="T31" fmla="*/ 478 h 601"/>
              <a:gd name="T32" fmla="*/ 758 w 1090"/>
              <a:gd name="T33" fmla="*/ 491 h 601"/>
              <a:gd name="T34" fmla="*/ 591 w 1090"/>
              <a:gd name="T35" fmla="*/ 455 h 601"/>
              <a:gd name="T36" fmla="*/ 644 w 1090"/>
              <a:gd name="T37" fmla="*/ 187 h 601"/>
              <a:gd name="T38" fmla="*/ 664 w 1090"/>
              <a:gd name="T39" fmla="*/ 28 h 601"/>
              <a:gd name="T40" fmla="*/ 582 w 1090"/>
              <a:gd name="T41" fmla="*/ 33 h 601"/>
              <a:gd name="T42" fmla="*/ 582 w 1090"/>
              <a:gd name="T43" fmla="*/ 33 h 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90" h="601">
                <a:moveTo>
                  <a:pt x="582" y="33"/>
                </a:moveTo>
                <a:cubicBezTo>
                  <a:pt x="506" y="28"/>
                  <a:pt x="476" y="14"/>
                  <a:pt x="467" y="0"/>
                </a:cubicBezTo>
                <a:cubicBezTo>
                  <a:pt x="466" y="30"/>
                  <a:pt x="459" y="60"/>
                  <a:pt x="452" y="89"/>
                </a:cubicBezTo>
                <a:cubicBezTo>
                  <a:pt x="442" y="133"/>
                  <a:pt x="431" y="176"/>
                  <a:pt x="419" y="218"/>
                </a:cubicBezTo>
                <a:cubicBezTo>
                  <a:pt x="406" y="266"/>
                  <a:pt x="392" y="313"/>
                  <a:pt x="378" y="360"/>
                </a:cubicBezTo>
                <a:cubicBezTo>
                  <a:pt x="263" y="291"/>
                  <a:pt x="162" y="197"/>
                  <a:pt x="82" y="82"/>
                </a:cubicBezTo>
                <a:cubicBezTo>
                  <a:pt x="80" y="84"/>
                  <a:pt x="80" y="84"/>
                  <a:pt x="80" y="84"/>
                </a:cubicBezTo>
                <a:cubicBezTo>
                  <a:pt x="0" y="139"/>
                  <a:pt x="0" y="139"/>
                  <a:pt x="0" y="139"/>
                </a:cubicBezTo>
                <a:cubicBezTo>
                  <a:pt x="47" y="207"/>
                  <a:pt x="102" y="269"/>
                  <a:pt x="163" y="324"/>
                </a:cubicBezTo>
                <a:cubicBezTo>
                  <a:pt x="223" y="378"/>
                  <a:pt x="289" y="425"/>
                  <a:pt x="359" y="464"/>
                </a:cubicBezTo>
                <a:cubicBezTo>
                  <a:pt x="429" y="503"/>
                  <a:pt x="504" y="534"/>
                  <a:pt x="581" y="556"/>
                </a:cubicBezTo>
                <a:cubicBezTo>
                  <a:pt x="658" y="579"/>
                  <a:pt x="738" y="592"/>
                  <a:pt x="818" y="597"/>
                </a:cubicBezTo>
                <a:cubicBezTo>
                  <a:pt x="909" y="601"/>
                  <a:pt x="1001" y="595"/>
                  <a:pt x="1090" y="576"/>
                </a:cubicBezTo>
                <a:cubicBezTo>
                  <a:pt x="1070" y="478"/>
                  <a:pt x="1070" y="478"/>
                  <a:pt x="1070" y="478"/>
                </a:cubicBezTo>
                <a:cubicBezTo>
                  <a:pt x="1069" y="479"/>
                  <a:pt x="1067" y="479"/>
                  <a:pt x="1066" y="479"/>
                </a:cubicBezTo>
                <a:cubicBezTo>
                  <a:pt x="1066" y="478"/>
                  <a:pt x="1066" y="478"/>
                  <a:pt x="1066" y="478"/>
                </a:cubicBezTo>
                <a:cubicBezTo>
                  <a:pt x="965" y="499"/>
                  <a:pt x="860" y="503"/>
                  <a:pt x="758" y="491"/>
                </a:cubicBezTo>
                <a:cubicBezTo>
                  <a:pt x="701" y="484"/>
                  <a:pt x="645" y="472"/>
                  <a:pt x="591" y="455"/>
                </a:cubicBezTo>
                <a:cubicBezTo>
                  <a:pt x="610" y="366"/>
                  <a:pt x="628" y="277"/>
                  <a:pt x="644" y="187"/>
                </a:cubicBezTo>
                <a:cubicBezTo>
                  <a:pt x="653" y="135"/>
                  <a:pt x="663" y="81"/>
                  <a:pt x="664" y="28"/>
                </a:cubicBezTo>
                <a:cubicBezTo>
                  <a:pt x="632" y="35"/>
                  <a:pt x="601" y="34"/>
                  <a:pt x="582" y="33"/>
                </a:cubicBezTo>
                <a:cubicBezTo>
                  <a:pt x="506" y="28"/>
                  <a:pt x="601" y="34"/>
                  <a:pt x="582" y="33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4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0" name="Freeform 70"/>
          <p:cNvSpPr>
            <a:spLocks/>
          </p:cNvSpPr>
          <p:nvPr/>
        </p:nvSpPr>
        <p:spPr bwMode="auto">
          <a:xfrm rot="766448">
            <a:off x="5293477" y="3730119"/>
            <a:ext cx="804584" cy="621362"/>
          </a:xfrm>
          <a:custGeom>
            <a:avLst/>
            <a:gdLst>
              <a:gd name="T0" fmla="*/ 462 w 507"/>
              <a:gd name="T1" fmla="*/ 244 h 393"/>
              <a:gd name="T2" fmla="*/ 483 w 507"/>
              <a:gd name="T3" fmla="*/ 202 h 393"/>
              <a:gd name="T4" fmla="*/ 507 w 507"/>
              <a:gd name="T5" fmla="*/ 154 h 393"/>
              <a:gd name="T6" fmla="*/ 379 w 507"/>
              <a:gd name="T7" fmla="*/ 138 h 393"/>
              <a:gd name="T8" fmla="*/ 276 w 507"/>
              <a:gd name="T9" fmla="*/ 33 h 393"/>
              <a:gd name="T10" fmla="*/ 233 w 507"/>
              <a:gd name="T11" fmla="*/ 26 h 393"/>
              <a:gd name="T12" fmla="*/ 197 w 507"/>
              <a:gd name="T13" fmla="*/ 21 h 393"/>
              <a:gd name="T14" fmla="*/ 150 w 507"/>
              <a:gd name="T15" fmla="*/ 14 h 393"/>
              <a:gd name="T16" fmla="*/ 74 w 507"/>
              <a:gd name="T17" fmla="*/ 3 h 393"/>
              <a:gd name="T18" fmla="*/ 21 w 507"/>
              <a:gd name="T19" fmla="*/ 32 h 393"/>
              <a:gd name="T20" fmla="*/ 21 w 507"/>
              <a:gd name="T21" fmla="*/ 56 h 393"/>
              <a:gd name="T22" fmla="*/ 33 w 507"/>
              <a:gd name="T23" fmla="*/ 76 h 393"/>
              <a:gd name="T24" fmla="*/ 31 w 507"/>
              <a:gd name="T25" fmla="*/ 89 h 393"/>
              <a:gd name="T26" fmla="*/ 17 w 507"/>
              <a:gd name="T27" fmla="*/ 106 h 393"/>
              <a:gd name="T28" fmla="*/ 12 w 507"/>
              <a:gd name="T29" fmla="*/ 131 h 393"/>
              <a:gd name="T30" fmla="*/ 24 w 507"/>
              <a:gd name="T31" fmla="*/ 152 h 393"/>
              <a:gd name="T32" fmla="*/ 25 w 507"/>
              <a:gd name="T33" fmla="*/ 171 h 393"/>
              <a:gd name="T34" fmla="*/ 11 w 507"/>
              <a:gd name="T35" fmla="*/ 186 h 393"/>
              <a:gd name="T36" fmla="*/ 2 w 507"/>
              <a:gd name="T37" fmla="*/ 207 h 393"/>
              <a:gd name="T38" fmla="*/ 12 w 507"/>
              <a:gd name="T39" fmla="*/ 229 h 393"/>
              <a:gd name="T40" fmla="*/ 22 w 507"/>
              <a:gd name="T41" fmla="*/ 246 h 393"/>
              <a:gd name="T42" fmla="*/ 16 w 507"/>
              <a:gd name="T43" fmla="*/ 258 h 393"/>
              <a:gd name="T44" fmla="*/ 9 w 507"/>
              <a:gd name="T45" fmla="*/ 302 h 393"/>
              <a:gd name="T46" fmla="*/ 48 w 507"/>
              <a:gd name="T47" fmla="*/ 329 h 393"/>
              <a:gd name="T48" fmla="*/ 58 w 507"/>
              <a:gd name="T49" fmla="*/ 330 h 393"/>
              <a:gd name="T50" fmla="*/ 63 w 507"/>
              <a:gd name="T51" fmla="*/ 331 h 393"/>
              <a:gd name="T52" fmla="*/ 58 w 507"/>
              <a:gd name="T53" fmla="*/ 358 h 393"/>
              <a:gd name="T54" fmla="*/ 64 w 507"/>
              <a:gd name="T55" fmla="*/ 365 h 393"/>
              <a:gd name="T56" fmla="*/ 92 w 507"/>
              <a:gd name="T57" fmla="*/ 379 h 393"/>
              <a:gd name="T58" fmla="*/ 143 w 507"/>
              <a:gd name="T59" fmla="*/ 389 h 393"/>
              <a:gd name="T60" fmla="*/ 207 w 507"/>
              <a:gd name="T61" fmla="*/ 392 h 393"/>
              <a:gd name="T62" fmla="*/ 286 w 507"/>
              <a:gd name="T63" fmla="*/ 375 h 393"/>
              <a:gd name="T64" fmla="*/ 345 w 507"/>
              <a:gd name="T65" fmla="*/ 324 h 393"/>
              <a:gd name="T66" fmla="*/ 424 w 507"/>
              <a:gd name="T67" fmla="*/ 334 h 393"/>
              <a:gd name="T68" fmla="*/ 428 w 507"/>
              <a:gd name="T69" fmla="*/ 313 h 393"/>
              <a:gd name="T70" fmla="*/ 462 w 507"/>
              <a:gd name="T71" fmla="*/ 244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07" h="393">
                <a:moveTo>
                  <a:pt x="462" y="244"/>
                </a:moveTo>
                <a:cubicBezTo>
                  <a:pt x="483" y="202"/>
                  <a:pt x="483" y="202"/>
                  <a:pt x="483" y="202"/>
                </a:cubicBezTo>
                <a:cubicBezTo>
                  <a:pt x="507" y="154"/>
                  <a:pt x="507" y="154"/>
                  <a:pt x="507" y="154"/>
                </a:cubicBezTo>
                <a:cubicBezTo>
                  <a:pt x="433" y="144"/>
                  <a:pt x="379" y="138"/>
                  <a:pt x="379" y="138"/>
                </a:cubicBezTo>
                <a:cubicBezTo>
                  <a:pt x="371" y="87"/>
                  <a:pt x="331" y="41"/>
                  <a:pt x="276" y="33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197" y="21"/>
                  <a:pt x="197" y="21"/>
                  <a:pt x="197" y="21"/>
                </a:cubicBezTo>
                <a:cubicBezTo>
                  <a:pt x="150" y="14"/>
                  <a:pt x="150" y="14"/>
                  <a:pt x="150" y="14"/>
                </a:cubicBezTo>
                <a:cubicBezTo>
                  <a:pt x="74" y="3"/>
                  <a:pt x="74" y="3"/>
                  <a:pt x="74" y="3"/>
                </a:cubicBezTo>
                <a:cubicBezTo>
                  <a:pt x="53" y="0"/>
                  <a:pt x="30" y="14"/>
                  <a:pt x="21" y="32"/>
                </a:cubicBezTo>
                <a:cubicBezTo>
                  <a:pt x="17" y="40"/>
                  <a:pt x="17" y="47"/>
                  <a:pt x="21" y="56"/>
                </a:cubicBezTo>
                <a:cubicBezTo>
                  <a:pt x="24" y="63"/>
                  <a:pt x="30" y="69"/>
                  <a:pt x="33" y="76"/>
                </a:cubicBezTo>
                <a:cubicBezTo>
                  <a:pt x="36" y="81"/>
                  <a:pt x="35" y="84"/>
                  <a:pt x="31" y="89"/>
                </a:cubicBezTo>
                <a:cubicBezTo>
                  <a:pt x="26" y="95"/>
                  <a:pt x="21" y="100"/>
                  <a:pt x="17" y="106"/>
                </a:cubicBezTo>
                <a:cubicBezTo>
                  <a:pt x="13" y="114"/>
                  <a:pt x="9" y="123"/>
                  <a:pt x="12" y="131"/>
                </a:cubicBezTo>
                <a:cubicBezTo>
                  <a:pt x="14" y="139"/>
                  <a:pt x="20" y="145"/>
                  <a:pt x="24" y="152"/>
                </a:cubicBezTo>
                <a:cubicBezTo>
                  <a:pt x="28" y="158"/>
                  <a:pt x="29" y="164"/>
                  <a:pt x="25" y="171"/>
                </a:cubicBezTo>
                <a:cubicBezTo>
                  <a:pt x="22" y="176"/>
                  <a:pt x="16" y="181"/>
                  <a:pt x="11" y="186"/>
                </a:cubicBezTo>
                <a:cubicBezTo>
                  <a:pt x="6" y="192"/>
                  <a:pt x="2" y="199"/>
                  <a:pt x="2" y="207"/>
                </a:cubicBezTo>
                <a:cubicBezTo>
                  <a:pt x="3" y="215"/>
                  <a:pt x="8" y="222"/>
                  <a:pt x="12" y="229"/>
                </a:cubicBezTo>
                <a:cubicBezTo>
                  <a:pt x="16" y="234"/>
                  <a:pt x="21" y="240"/>
                  <a:pt x="22" y="246"/>
                </a:cubicBezTo>
                <a:cubicBezTo>
                  <a:pt x="23" y="251"/>
                  <a:pt x="19" y="255"/>
                  <a:pt x="16" y="258"/>
                </a:cubicBezTo>
                <a:cubicBezTo>
                  <a:pt x="4" y="270"/>
                  <a:pt x="0" y="287"/>
                  <a:pt x="9" y="302"/>
                </a:cubicBezTo>
                <a:cubicBezTo>
                  <a:pt x="16" y="315"/>
                  <a:pt x="32" y="326"/>
                  <a:pt x="48" y="329"/>
                </a:cubicBezTo>
                <a:cubicBezTo>
                  <a:pt x="58" y="330"/>
                  <a:pt x="58" y="330"/>
                  <a:pt x="58" y="330"/>
                </a:cubicBezTo>
                <a:cubicBezTo>
                  <a:pt x="63" y="331"/>
                  <a:pt x="63" y="331"/>
                  <a:pt x="63" y="331"/>
                </a:cubicBezTo>
                <a:cubicBezTo>
                  <a:pt x="55" y="338"/>
                  <a:pt x="52" y="349"/>
                  <a:pt x="58" y="358"/>
                </a:cubicBezTo>
                <a:cubicBezTo>
                  <a:pt x="59" y="361"/>
                  <a:pt x="62" y="363"/>
                  <a:pt x="64" y="365"/>
                </a:cubicBezTo>
                <a:cubicBezTo>
                  <a:pt x="72" y="372"/>
                  <a:pt x="82" y="376"/>
                  <a:pt x="92" y="379"/>
                </a:cubicBezTo>
                <a:cubicBezTo>
                  <a:pt x="108" y="384"/>
                  <a:pt x="126" y="387"/>
                  <a:pt x="143" y="389"/>
                </a:cubicBezTo>
                <a:cubicBezTo>
                  <a:pt x="164" y="391"/>
                  <a:pt x="186" y="393"/>
                  <a:pt x="207" y="392"/>
                </a:cubicBezTo>
                <a:cubicBezTo>
                  <a:pt x="234" y="391"/>
                  <a:pt x="261" y="386"/>
                  <a:pt x="286" y="375"/>
                </a:cubicBezTo>
                <a:cubicBezTo>
                  <a:pt x="310" y="364"/>
                  <a:pt x="330" y="346"/>
                  <a:pt x="345" y="324"/>
                </a:cubicBezTo>
                <a:cubicBezTo>
                  <a:pt x="345" y="324"/>
                  <a:pt x="377" y="328"/>
                  <a:pt x="424" y="334"/>
                </a:cubicBezTo>
                <a:cubicBezTo>
                  <a:pt x="424" y="326"/>
                  <a:pt x="425" y="319"/>
                  <a:pt x="428" y="313"/>
                </a:cubicBezTo>
                <a:lnTo>
                  <a:pt x="462" y="244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3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1" name="Freeform 71"/>
          <p:cNvSpPr>
            <a:spLocks/>
          </p:cNvSpPr>
          <p:nvPr/>
        </p:nvSpPr>
        <p:spPr bwMode="auto">
          <a:xfrm rot="766448">
            <a:off x="6913283" y="2419564"/>
            <a:ext cx="1041578" cy="1463785"/>
          </a:xfrm>
          <a:custGeom>
            <a:avLst/>
            <a:gdLst>
              <a:gd name="T0" fmla="*/ 114 w 657"/>
              <a:gd name="T1" fmla="*/ 720 h 923"/>
              <a:gd name="T2" fmla="*/ 158 w 657"/>
              <a:gd name="T3" fmla="*/ 783 h 923"/>
              <a:gd name="T4" fmla="*/ 186 w 657"/>
              <a:gd name="T5" fmla="*/ 742 h 923"/>
              <a:gd name="T6" fmla="*/ 216 w 657"/>
              <a:gd name="T7" fmla="*/ 707 h 923"/>
              <a:gd name="T8" fmla="*/ 302 w 657"/>
              <a:gd name="T9" fmla="*/ 617 h 923"/>
              <a:gd name="T10" fmla="*/ 440 w 657"/>
              <a:gd name="T11" fmla="*/ 484 h 923"/>
              <a:gd name="T12" fmla="*/ 539 w 657"/>
              <a:gd name="T13" fmla="*/ 755 h 923"/>
              <a:gd name="T14" fmla="*/ 557 w 657"/>
              <a:gd name="T15" fmla="*/ 923 h 923"/>
              <a:gd name="T16" fmla="*/ 657 w 657"/>
              <a:gd name="T17" fmla="*/ 920 h 923"/>
              <a:gd name="T18" fmla="*/ 608 w 657"/>
              <a:gd name="T19" fmla="*/ 622 h 923"/>
              <a:gd name="T20" fmla="*/ 486 w 657"/>
              <a:gd name="T21" fmla="*/ 364 h 923"/>
              <a:gd name="T22" fmla="*/ 301 w 657"/>
              <a:gd name="T23" fmla="*/ 149 h 923"/>
              <a:gd name="T24" fmla="*/ 84 w 657"/>
              <a:gd name="T25" fmla="*/ 0 h 923"/>
              <a:gd name="T26" fmla="*/ 38 w 657"/>
              <a:gd name="T27" fmla="*/ 88 h 923"/>
              <a:gd name="T28" fmla="*/ 304 w 657"/>
              <a:gd name="T29" fmla="*/ 293 h 923"/>
              <a:gd name="T30" fmla="*/ 127 w 657"/>
              <a:gd name="T31" fmla="*/ 494 h 923"/>
              <a:gd name="T32" fmla="*/ 10 w 657"/>
              <a:gd name="T33" fmla="*/ 649 h 923"/>
              <a:gd name="T34" fmla="*/ 0 w 657"/>
              <a:gd name="T35" fmla="*/ 667 h 923"/>
              <a:gd name="T36" fmla="*/ 114 w 657"/>
              <a:gd name="T37" fmla="*/ 720 h 923"/>
              <a:gd name="T38" fmla="*/ 114 w 657"/>
              <a:gd name="T39" fmla="*/ 720 h 9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657" h="923">
                <a:moveTo>
                  <a:pt x="114" y="720"/>
                </a:moveTo>
                <a:cubicBezTo>
                  <a:pt x="143" y="747"/>
                  <a:pt x="155" y="768"/>
                  <a:pt x="158" y="783"/>
                </a:cubicBezTo>
                <a:cubicBezTo>
                  <a:pt x="167" y="769"/>
                  <a:pt x="176" y="755"/>
                  <a:pt x="186" y="742"/>
                </a:cubicBezTo>
                <a:cubicBezTo>
                  <a:pt x="195" y="730"/>
                  <a:pt x="205" y="719"/>
                  <a:pt x="216" y="707"/>
                </a:cubicBezTo>
                <a:cubicBezTo>
                  <a:pt x="243" y="677"/>
                  <a:pt x="273" y="647"/>
                  <a:pt x="302" y="617"/>
                </a:cubicBezTo>
                <a:cubicBezTo>
                  <a:pt x="347" y="572"/>
                  <a:pt x="394" y="528"/>
                  <a:pt x="440" y="484"/>
                </a:cubicBezTo>
                <a:cubicBezTo>
                  <a:pt x="486" y="568"/>
                  <a:pt x="520" y="660"/>
                  <a:pt x="539" y="755"/>
                </a:cubicBezTo>
                <a:cubicBezTo>
                  <a:pt x="550" y="810"/>
                  <a:pt x="556" y="866"/>
                  <a:pt x="557" y="923"/>
                </a:cubicBezTo>
                <a:cubicBezTo>
                  <a:pt x="657" y="920"/>
                  <a:pt x="657" y="920"/>
                  <a:pt x="657" y="920"/>
                </a:cubicBezTo>
                <a:cubicBezTo>
                  <a:pt x="655" y="819"/>
                  <a:pt x="638" y="719"/>
                  <a:pt x="608" y="622"/>
                </a:cubicBezTo>
                <a:cubicBezTo>
                  <a:pt x="579" y="531"/>
                  <a:pt x="538" y="444"/>
                  <a:pt x="486" y="364"/>
                </a:cubicBezTo>
                <a:cubicBezTo>
                  <a:pt x="434" y="285"/>
                  <a:pt x="372" y="212"/>
                  <a:pt x="301" y="149"/>
                </a:cubicBezTo>
                <a:cubicBezTo>
                  <a:pt x="235" y="91"/>
                  <a:pt x="162" y="40"/>
                  <a:pt x="84" y="0"/>
                </a:cubicBezTo>
                <a:cubicBezTo>
                  <a:pt x="38" y="88"/>
                  <a:pt x="38" y="88"/>
                  <a:pt x="38" y="88"/>
                </a:cubicBezTo>
                <a:cubicBezTo>
                  <a:pt x="139" y="141"/>
                  <a:pt x="229" y="211"/>
                  <a:pt x="304" y="293"/>
                </a:cubicBezTo>
                <a:cubicBezTo>
                  <a:pt x="245" y="359"/>
                  <a:pt x="185" y="426"/>
                  <a:pt x="127" y="494"/>
                </a:cubicBezTo>
                <a:cubicBezTo>
                  <a:pt x="85" y="543"/>
                  <a:pt x="42" y="593"/>
                  <a:pt x="10" y="649"/>
                </a:cubicBezTo>
                <a:cubicBezTo>
                  <a:pt x="6" y="655"/>
                  <a:pt x="3" y="661"/>
                  <a:pt x="0" y="667"/>
                </a:cubicBezTo>
                <a:cubicBezTo>
                  <a:pt x="51" y="671"/>
                  <a:pt x="94" y="701"/>
                  <a:pt x="114" y="720"/>
                </a:cubicBezTo>
                <a:cubicBezTo>
                  <a:pt x="143" y="747"/>
                  <a:pt x="94" y="701"/>
                  <a:pt x="114" y="720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2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2" name="Freeform 72"/>
          <p:cNvSpPr>
            <a:spLocks/>
          </p:cNvSpPr>
          <p:nvPr/>
        </p:nvSpPr>
        <p:spPr bwMode="auto">
          <a:xfrm rot="766448">
            <a:off x="5943397" y="3740939"/>
            <a:ext cx="706998" cy="872296"/>
          </a:xfrm>
          <a:custGeom>
            <a:avLst/>
            <a:gdLst>
              <a:gd name="T0" fmla="*/ 409 w 446"/>
              <a:gd name="T1" fmla="*/ 418 h 551"/>
              <a:gd name="T2" fmla="*/ 427 w 446"/>
              <a:gd name="T3" fmla="*/ 333 h 551"/>
              <a:gd name="T4" fmla="*/ 399 w 446"/>
              <a:gd name="T5" fmla="*/ 233 h 551"/>
              <a:gd name="T6" fmla="*/ 446 w 446"/>
              <a:gd name="T7" fmla="*/ 130 h 551"/>
              <a:gd name="T8" fmla="*/ 428 w 446"/>
              <a:gd name="T9" fmla="*/ 120 h 551"/>
              <a:gd name="T10" fmla="*/ 372 w 446"/>
              <a:gd name="T11" fmla="*/ 68 h 551"/>
              <a:gd name="T12" fmla="*/ 337 w 446"/>
              <a:gd name="T13" fmla="*/ 36 h 551"/>
              <a:gd name="T14" fmla="*/ 298 w 446"/>
              <a:gd name="T15" fmla="*/ 0 h 551"/>
              <a:gd name="T16" fmla="*/ 232 w 446"/>
              <a:gd name="T17" fmla="*/ 143 h 551"/>
              <a:gd name="T18" fmla="*/ 100 w 446"/>
              <a:gd name="T19" fmla="*/ 208 h 551"/>
              <a:gd name="T20" fmla="*/ 88 w 446"/>
              <a:gd name="T21" fmla="*/ 233 h 551"/>
              <a:gd name="T22" fmla="*/ 64 w 446"/>
              <a:gd name="T23" fmla="*/ 281 h 551"/>
              <a:gd name="T24" fmla="*/ 43 w 446"/>
              <a:gd name="T25" fmla="*/ 323 h 551"/>
              <a:gd name="T26" fmla="*/ 9 w 446"/>
              <a:gd name="T27" fmla="*/ 392 h 551"/>
              <a:gd name="T28" fmla="*/ 19 w 446"/>
              <a:gd name="T29" fmla="*/ 449 h 551"/>
              <a:gd name="T30" fmla="*/ 40 w 446"/>
              <a:gd name="T31" fmla="*/ 459 h 551"/>
              <a:gd name="T32" fmla="*/ 64 w 446"/>
              <a:gd name="T33" fmla="*/ 454 h 551"/>
              <a:gd name="T34" fmla="*/ 77 w 446"/>
              <a:gd name="T35" fmla="*/ 457 h 551"/>
              <a:gd name="T36" fmla="*/ 88 w 446"/>
              <a:gd name="T37" fmla="*/ 475 h 551"/>
              <a:gd name="T38" fmla="*/ 109 w 446"/>
              <a:gd name="T39" fmla="*/ 490 h 551"/>
              <a:gd name="T40" fmla="*/ 134 w 446"/>
              <a:gd name="T41" fmla="*/ 486 h 551"/>
              <a:gd name="T42" fmla="*/ 154 w 446"/>
              <a:gd name="T43" fmla="*/ 490 h 551"/>
              <a:gd name="T44" fmla="*/ 165 w 446"/>
              <a:gd name="T45" fmla="*/ 509 h 551"/>
              <a:gd name="T46" fmla="*/ 183 w 446"/>
              <a:gd name="T47" fmla="*/ 523 h 551"/>
              <a:gd name="T48" fmla="*/ 207 w 446"/>
              <a:gd name="T49" fmla="*/ 520 h 551"/>
              <a:gd name="T50" fmla="*/ 226 w 446"/>
              <a:gd name="T51" fmla="*/ 516 h 551"/>
              <a:gd name="T52" fmla="*/ 235 w 446"/>
              <a:gd name="T53" fmla="*/ 528 h 551"/>
              <a:gd name="T54" fmla="*/ 281 w 446"/>
              <a:gd name="T55" fmla="*/ 544 h 551"/>
              <a:gd name="T56" fmla="*/ 311 w 446"/>
              <a:gd name="T57" fmla="*/ 517 h 551"/>
              <a:gd name="T58" fmla="*/ 338 w 446"/>
              <a:gd name="T59" fmla="*/ 463 h 551"/>
              <a:gd name="T60" fmla="*/ 358 w 446"/>
              <a:gd name="T61" fmla="*/ 474 h 551"/>
              <a:gd name="T62" fmla="*/ 384 w 446"/>
              <a:gd name="T63" fmla="*/ 465 h 551"/>
              <a:gd name="T64" fmla="*/ 409 w 446"/>
              <a:gd name="T65" fmla="*/ 418 h 551"/>
              <a:gd name="T66" fmla="*/ 409 w 446"/>
              <a:gd name="T67" fmla="*/ 418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6" h="551">
                <a:moveTo>
                  <a:pt x="409" y="418"/>
                </a:moveTo>
                <a:cubicBezTo>
                  <a:pt x="416" y="390"/>
                  <a:pt x="425" y="362"/>
                  <a:pt x="427" y="333"/>
                </a:cubicBezTo>
                <a:cubicBezTo>
                  <a:pt x="430" y="297"/>
                  <a:pt x="421" y="262"/>
                  <a:pt x="399" y="233"/>
                </a:cubicBezTo>
                <a:cubicBezTo>
                  <a:pt x="399" y="233"/>
                  <a:pt x="418" y="190"/>
                  <a:pt x="446" y="130"/>
                </a:cubicBezTo>
                <a:cubicBezTo>
                  <a:pt x="439" y="128"/>
                  <a:pt x="433" y="125"/>
                  <a:pt x="428" y="120"/>
                </a:cubicBezTo>
                <a:cubicBezTo>
                  <a:pt x="372" y="68"/>
                  <a:pt x="372" y="68"/>
                  <a:pt x="372" y="68"/>
                </a:cubicBezTo>
                <a:cubicBezTo>
                  <a:pt x="337" y="36"/>
                  <a:pt x="337" y="36"/>
                  <a:pt x="337" y="36"/>
                </a:cubicBezTo>
                <a:cubicBezTo>
                  <a:pt x="298" y="0"/>
                  <a:pt x="298" y="0"/>
                  <a:pt x="298" y="0"/>
                </a:cubicBezTo>
                <a:cubicBezTo>
                  <a:pt x="260" y="81"/>
                  <a:pt x="232" y="143"/>
                  <a:pt x="232" y="143"/>
                </a:cubicBezTo>
                <a:cubicBezTo>
                  <a:pt x="181" y="135"/>
                  <a:pt x="125" y="159"/>
                  <a:pt x="100" y="208"/>
                </a:cubicBezTo>
                <a:cubicBezTo>
                  <a:pt x="88" y="233"/>
                  <a:pt x="88" y="233"/>
                  <a:pt x="88" y="233"/>
                </a:cubicBezTo>
                <a:cubicBezTo>
                  <a:pt x="64" y="281"/>
                  <a:pt x="64" y="281"/>
                  <a:pt x="64" y="281"/>
                </a:cubicBezTo>
                <a:cubicBezTo>
                  <a:pt x="43" y="323"/>
                  <a:pt x="43" y="323"/>
                  <a:pt x="43" y="323"/>
                </a:cubicBezTo>
                <a:cubicBezTo>
                  <a:pt x="9" y="392"/>
                  <a:pt x="9" y="392"/>
                  <a:pt x="9" y="392"/>
                </a:cubicBezTo>
                <a:cubicBezTo>
                  <a:pt x="0" y="410"/>
                  <a:pt x="6" y="435"/>
                  <a:pt x="19" y="449"/>
                </a:cubicBezTo>
                <a:cubicBezTo>
                  <a:pt x="25" y="455"/>
                  <a:pt x="32" y="460"/>
                  <a:pt x="40" y="459"/>
                </a:cubicBezTo>
                <a:cubicBezTo>
                  <a:pt x="48" y="459"/>
                  <a:pt x="56" y="455"/>
                  <a:pt x="64" y="454"/>
                </a:cubicBezTo>
                <a:cubicBezTo>
                  <a:pt x="69" y="452"/>
                  <a:pt x="73" y="452"/>
                  <a:pt x="77" y="457"/>
                </a:cubicBezTo>
                <a:cubicBezTo>
                  <a:pt x="81" y="463"/>
                  <a:pt x="84" y="469"/>
                  <a:pt x="88" y="475"/>
                </a:cubicBezTo>
                <a:cubicBezTo>
                  <a:pt x="93" y="482"/>
                  <a:pt x="100" y="489"/>
                  <a:pt x="109" y="490"/>
                </a:cubicBezTo>
                <a:cubicBezTo>
                  <a:pt x="118" y="492"/>
                  <a:pt x="126" y="488"/>
                  <a:pt x="134" y="486"/>
                </a:cubicBezTo>
                <a:cubicBezTo>
                  <a:pt x="142" y="484"/>
                  <a:pt x="149" y="484"/>
                  <a:pt x="154" y="490"/>
                </a:cubicBezTo>
                <a:cubicBezTo>
                  <a:pt x="159" y="496"/>
                  <a:pt x="161" y="503"/>
                  <a:pt x="165" y="509"/>
                </a:cubicBezTo>
                <a:cubicBezTo>
                  <a:pt x="169" y="516"/>
                  <a:pt x="175" y="522"/>
                  <a:pt x="183" y="523"/>
                </a:cubicBezTo>
                <a:cubicBezTo>
                  <a:pt x="191" y="524"/>
                  <a:pt x="199" y="522"/>
                  <a:pt x="207" y="520"/>
                </a:cubicBezTo>
                <a:cubicBezTo>
                  <a:pt x="213" y="518"/>
                  <a:pt x="220" y="515"/>
                  <a:pt x="226" y="516"/>
                </a:cubicBezTo>
                <a:cubicBezTo>
                  <a:pt x="231" y="518"/>
                  <a:pt x="233" y="524"/>
                  <a:pt x="235" y="528"/>
                </a:cubicBezTo>
                <a:cubicBezTo>
                  <a:pt x="245" y="545"/>
                  <a:pt x="264" y="551"/>
                  <a:pt x="281" y="544"/>
                </a:cubicBezTo>
                <a:cubicBezTo>
                  <a:pt x="293" y="539"/>
                  <a:pt x="305" y="529"/>
                  <a:pt x="311" y="517"/>
                </a:cubicBezTo>
                <a:cubicBezTo>
                  <a:pt x="338" y="463"/>
                  <a:pt x="338" y="463"/>
                  <a:pt x="338" y="463"/>
                </a:cubicBezTo>
                <a:cubicBezTo>
                  <a:pt x="341" y="470"/>
                  <a:pt x="351" y="474"/>
                  <a:pt x="358" y="474"/>
                </a:cubicBezTo>
                <a:cubicBezTo>
                  <a:pt x="368" y="474"/>
                  <a:pt x="377" y="470"/>
                  <a:pt x="384" y="465"/>
                </a:cubicBezTo>
                <a:cubicBezTo>
                  <a:pt x="398" y="453"/>
                  <a:pt x="405" y="435"/>
                  <a:pt x="409" y="418"/>
                </a:cubicBezTo>
                <a:cubicBezTo>
                  <a:pt x="416" y="389"/>
                  <a:pt x="402" y="447"/>
                  <a:pt x="409" y="418"/>
                </a:cubicBez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2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3" name="Freeform 73"/>
          <p:cNvSpPr>
            <a:spLocks/>
          </p:cNvSpPr>
          <p:nvPr/>
        </p:nvSpPr>
        <p:spPr bwMode="auto">
          <a:xfrm rot="766448">
            <a:off x="6323994" y="3925596"/>
            <a:ext cx="1282555" cy="1551413"/>
          </a:xfrm>
          <a:custGeom>
            <a:avLst/>
            <a:gdLst>
              <a:gd name="T0" fmla="*/ 710 w 810"/>
              <a:gd name="T1" fmla="*/ 0 h 980"/>
              <a:gd name="T2" fmla="*/ 710 w 810"/>
              <a:gd name="T3" fmla="*/ 0 h 980"/>
              <a:gd name="T4" fmla="*/ 706 w 810"/>
              <a:gd name="T5" fmla="*/ 0 h 980"/>
              <a:gd name="T6" fmla="*/ 572 w 810"/>
              <a:gd name="T7" fmla="*/ 432 h 980"/>
              <a:gd name="T8" fmla="*/ 318 w 810"/>
              <a:gd name="T9" fmla="*/ 324 h 980"/>
              <a:gd name="T10" fmla="*/ 226 w 810"/>
              <a:gd name="T11" fmla="*/ 289 h 980"/>
              <a:gd name="T12" fmla="*/ 120 w 810"/>
              <a:gd name="T13" fmla="*/ 266 h 980"/>
              <a:gd name="T14" fmla="*/ 113 w 810"/>
              <a:gd name="T15" fmla="*/ 380 h 980"/>
              <a:gd name="T16" fmla="*/ 74 w 810"/>
              <a:gd name="T17" fmla="*/ 454 h 980"/>
              <a:gd name="T18" fmla="*/ 131 w 810"/>
              <a:gd name="T19" fmla="*/ 469 h 980"/>
              <a:gd name="T20" fmla="*/ 171 w 810"/>
              <a:gd name="T21" fmla="*/ 485 h 980"/>
              <a:gd name="T22" fmla="*/ 282 w 810"/>
              <a:gd name="T23" fmla="*/ 538 h 980"/>
              <a:gd name="T24" fmla="*/ 431 w 810"/>
              <a:gd name="T25" fmla="*/ 616 h 980"/>
              <a:gd name="T26" fmla="*/ 0 w 810"/>
              <a:gd name="T27" fmla="*/ 884 h 980"/>
              <a:gd name="T28" fmla="*/ 30 w 810"/>
              <a:gd name="T29" fmla="*/ 980 h 980"/>
              <a:gd name="T30" fmla="*/ 33 w 810"/>
              <a:gd name="T31" fmla="*/ 979 h 980"/>
              <a:gd name="T32" fmla="*/ 34 w 810"/>
              <a:gd name="T33" fmla="*/ 980 h 980"/>
              <a:gd name="T34" fmla="*/ 276 w 810"/>
              <a:gd name="T35" fmla="*/ 871 h 980"/>
              <a:gd name="T36" fmla="*/ 482 w 810"/>
              <a:gd name="T37" fmla="*/ 712 h 980"/>
              <a:gd name="T38" fmla="*/ 659 w 810"/>
              <a:gd name="T39" fmla="*/ 490 h 980"/>
              <a:gd name="T40" fmla="*/ 772 w 810"/>
              <a:gd name="T41" fmla="*/ 230 h 980"/>
              <a:gd name="T42" fmla="*/ 810 w 810"/>
              <a:gd name="T43" fmla="*/ 5 h 980"/>
              <a:gd name="T44" fmla="*/ 710 w 810"/>
              <a:gd name="T45" fmla="*/ 0 h 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10" h="980">
                <a:moveTo>
                  <a:pt x="710" y="0"/>
                </a:moveTo>
                <a:cubicBezTo>
                  <a:pt x="710" y="0"/>
                  <a:pt x="710" y="0"/>
                  <a:pt x="710" y="0"/>
                </a:cubicBezTo>
                <a:cubicBezTo>
                  <a:pt x="706" y="0"/>
                  <a:pt x="706" y="0"/>
                  <a:pt x="706" y="0"/>
                </a:cubicBezTo>
                <a:cubicBezTo>
                  <a:pt x="699" y="149"/>
                  <a:pt x="652" y="298"/>
                  <a:pt x="572" y="432"/>
                </a:cubicBezTo>
                <a:cubicBezTo>
                  <a:pt x="488" y="395"/>
                  <a:pt x="403" y="358"/>
                  <a:pt x="318" y="324"/>
                </a:cubicBezTo>
                <a:cubicBezTo>
                  <a:pt x="288" y="311"/>
                  <a:pt x="257" y="299"/>
                  <a:pt x="226" y="289"/>
                </a:cubicBezTo>
                <a:cubicBezTo>
                  <a:pt x="191" y="278"/>
                  <a:pt x="155" y="272"/>
                  <a:pt x="120" y="266"/>
                </a:cubicBezTo>
                <a:cubicBezTo>
                  <a:pt x="130" y="304"/>
                  <a:pt x="123" y="343"/>
                  <a:pt x="113" y="380"/>
                </a:cubicBezTo>
                <a:cubicBezTo>
                  <a:pt x="105" y="406"/>
                  <a:pt x="100" y="440"/>
                  <a:pt x="74" y="454"/>
                </a:cubicBezTo>
                <a:cubicBezTo>
                  <a:pt x="93" y="458"/>
                  <a:pt x="112" y="463"/>
                  <a:pt x="131" y="469"/>
                </a:cubicBezTo>
                <a:cubicBezTo>
                  <a:pt x="145" y="474"/>
                  <a:pt x="158" y="479"/>
                  <a:pt x="171" y="485"/>
                </a:cubicBezTo>
                <a:cubicBezTo>
                  <a:pt x="209" y="501"/>
                  <a:pt x="246" y="519"/>
                  <a:pt x="282" y="538"/>
                </a:cubicBezTo>
                <a:cubicBezTo>
                  <a:pt x="332" y="563"/>
                  <a:pt x="382" y="590"/>
                  <a:pt x="431" y="616"/>
                </a:cubicBezTo>
                <a:cubicBezTo>
                  <a:pt x="312" y="741"/>
                  <a:pt x="161" y="834"/>
                  <a:pt x="0" y="884"/>
                </a:cubicBezTo>
                <a:cubicBezTo>
                  <a:pt x="30" y="980"/>
                  <a:pt x="30" y="980"/>
                  <a:pt x="30" y="980"/>
                </a:cubicBezTo>
                <a:cubicBezTo>
                  <a:pt x="31" y="980"/>
                  <a:pt x="32" y="979"/>
                  <a:pt x="33" y="979"/>
                </a:cubicBezTo>
                <a:cubicBezTo>
                  <a:pt x="34" y="980"/>
                  <a:pt x="34" y="980"/>
                  <a:pt x="34" y="980"/>
                </a:cubicBezTo>
                <a:cubicBezTo>
                  <a:pt x="118" y="954"/>
                  <a:pt x="200" y="917"/>
                  <a:pt x="276" y="871"/>
                </a:cubicBezTo>
                <a:cubicBezTo>
                  <a:pt x="350" y="826"/>
                  <a:pt x="420" y="773"/>
                  <a:pt x="482" y="712"/>
                </a:cubicBezTo>
                <a:cubicBezTo>
                  <a:pt x="550" y="646"/>
                  <a:pt x="609" y="571"/>
                  <a:pt x="659" y="490"/>
                </a:cubicBezTo>
                <a:cubicBezTo>
                  <a:pt x="708" y="409"/>
                  <a:pt x="746" y="321"/>
                  <a:pt x="772" y="230"/>
                </a:cubicBezTo>
                <a:cubicBezTo>
                  <a:pt x="793" y="157"/>
                  <a:pt x="806" y="81"/>
                  <a:pt x="810" y="5"/>
                </a:cubicBezTo>
                <a:lnTo>
                  <a:pt x="710" y="0"/>
                </a:lnTo>
                <a:close/>
              </a:path>
            </a:pathLst>
          </a:custGeom>
          <a:solidFill>
            <a:schemeClr val="bg1"/>
          </a:solidFill>
          <a:ln w="25400">
            <a:solidFill>
              <a:schemeClr val="accent3"/>
            </a:solidFill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4" name="AutoShape 61"/>
          <p:cNvSpPr>
            <a:spLocks noChangeAspect="1" noChangeArrowheads="1" noTextEdit="1"/>
          </p:cNvSpPr>
          <p:nvPr/>
        </p:nvSpPr>
        <p:spPr bwMode="auto">
          <a:xfrm rot="766448">
            <a:off x="4544526" y="1776026"/>
            <a:ext cx="3379651" cy="33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96287" y="2369319"/>
            <a:ext cx="2722160" cy="9448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Smaller costs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Smaller incentives are needed to keep the network going, due to smaller costs of mining new blocks (both energy-wise and hardware-wise)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16999" y="4917553"/>
            <a:ext cx="1903256" cy="9448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Less complexity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Generally reduces complexity of mechanisms needed to regulate the network, like difficulty adjustments.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6090" y="994107"/>
            <a:ext cx="1903256" cy="57554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Energy efficient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No mining required.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00729" y="4917553"/>
            <a:ext cx="1903256" cy="9448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Dishonest? Lose you stake</a:t>
            </a:r>
          </a:p>
          <a:p>
            <a:pPr algn="r"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With 51% attack you are not losing hardware o coins. In a </a:t>
            </a:r>
            <a:r>
              <a:rPr lang="en-US" sz="1000" dirty="0" err="1">
                <a:solidFill>
                  <a:schemeClr val="tx1">
                    <a:alpha val="70000"/>
                  </a:schemeClr>
                </a:solidFill>
              </a:rPr>
              <a:t>PoS</a:t>
            </a: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 protocol you will lose your stakes.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90488" y="2436599"/>
            <a:ext cx="2203053" cy="94487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200" b="1" dirty="0"/>
              <a:t>The rich get richer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1000" dirty="0">
                <a:solidFill>
                  <a:schemeClr val="tx1">
                    <a:alpha val="70000"/>
                  </a:schemeClr>
                </a:solidFill>
              </a:rPr>
              <a:t>Rewards from the network (generally) will go only to those who already have a high amount of capital</a:t>
            </a:r>
          </a:p>
        </p:txBody>
      </p:sp>
      <p:sp>
        <p:nvSpPr>
          <p:cNvPr id="20" name="Oval 19"/>
          <p:cNvSpPr/>
          <p:nvPr/>
        </p:nvSpPr>
        <p:spPr>
          <a:xfrm>
            <a:off x="7523225" y="2781480"/>
            <a:ext cx="302671" cy="302671"/>
          </a:xfrm>
          <a:prstGeom prst="ellipse">
            <a:avLst/>
          </a:prstGeom>
          <a:solidFill>
            <a:schemeClr val="accent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02</a:t>
            </a:r>
          </a:p>
        </p:txBody>
      </p:sp>
      <p:sp>
        <p:nvSpPr>
          <p:cNvPr id="21" name="Oval 20"/>
          <p:cNvSpPr/>
          <p:nvPr/>
        </p:nvSpPr>
        <p:spPr>
          <a:xfrm>
            <a:off x="5872918" y="1792320"/>
            <a:ext cx="302671" cy="302671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01</a:t>
            </a:r>
          </a:p>
        </p:txBody>
      </p:sp>
      <p:sp>
        <p:nvSpPr>
          <p:cNvPr id="22" name="Oval 21"/>
          <p:cNvSpPr/>
          <p:nvPr/>
        </p:nvSpPr>
        <p:spPr>
          <a:xfrm>
            <a:off x="4361535" y="2909036"/>
            <a:ext cx="302671" cy="302671"/>
          </a:xfrm>
          <a:prstGeom prst="ellipse">
            <a:avLst/>
          </a:prstGeom>
          <a:solidFill>
            <a:schemeClr val="accent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05</a:t>
            </a:r>
          </a:p>
        </p:txBody>
      </p:sp>
      <p:sp>
        <p:nvSpPr>
          <p:cNvPr id="23" name="Oval 22"/>
          <p:cNvSpPr/>
          <p:nvPr/>
        </p:nvSpPr>
        <p:spPr>
          <a:xfrm>
            <a:off x="4926689" y="4820103"/>
            <a:ext cx="302671" cy="302671"/>
          </a:xfrm>
          <a:prstGeom prst="ellipse">
            <a:avLst/>
          </a:prstGeom>
          <a:solidFill>
            <a:schemeClr val="accent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04</a:t>
            </a:r>
          </a:p>
        </p:txBody>
      </p:sp>
      <p:sp>
        <p:nvSpPr>
          <p:cNvPr id="24" name="Oval 23"/>
          <p:cNvSpPr/>
          <p:nvPr/>
        </p:nvSpPr>
        <p:spPr>
          <a:xfrm>
            <a:off x="7115011" y="4766217"/>
            <a:ext cx="302671" cy="302671"/>
          </a:xfrm>
          <a:prstGeom prst="ellipse">
            <a:avLst/>
          </a:prstGeom>
          <a:solidFill>
            <a:schemeClr val="accent3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en-US" sz="1000" dirty="0">
                <a:solidFill>
                  <a:srgbClr val="FFFFFF"/>
                </a:solidFill>
              </a:rPr>
              <a:t>03</a:t>
            </a:r>
          </a:p>
        </p:txBody>
      </p:sp>
      <p:sp>
        <p:nvSpPr>
          <p:cNvPr id="25" name="Freeform 66"/>
          <p:cNvSpPr>
            <a:spLocks/>
          </p:cNvSpPr>
          <p:nvPr/>
        </p:nvSpPr>
        <p:spPr bwMode="auto">
          <a:xfrm rot="766448">
            <a:off x="5943613" y="2748521"/>
            <a:ext cx="746829" cy="633311"/>
          </a:xfrm>
          <a:custGeom>
            <a:avLst/>
            <a:gdLst>
              <a:gd name="T0" fmla="*/ 20 w 471"/>
              <a:gd name="T1" fmla="*/ 294 h 400"/>
              <a:gd name="T2" fmla="*/ 23 w 471"/>
              <a:gd name="T3" fmla="*/ 341 h 400"/>
              <a:gd name="T4" fmla="*/ 26 w 471"/>
              <a:gd name="T5" fmla="*/ 384 h 400"/>
              <a:gd name="T6" fmla="*/ 111 w 471"/>
              <a:gd name="T7" fmla="*/ 344 h 400"/>
              <a:gd name="T8" fmla="*/ 254 w 471"/>
              <a:gd name="T9" fmla="*/ 378 h 400"/>
              <a:gd name="T10" fmla="*/ 297 w 471"/>
              <a:gd name="T11" fmla="*/ 358 h 400"/>
              <a:gd name="T12" fmla="*/ 327 w 471"/>
              <a:gd name="T13" fmla="*/ 345 h 400"/>
              <a:gd name="T14" fmla="*/ 371 w 471"/>
              <a:gd name="T15" fmla="*/ 326 h 400"/>
              <a:gd name="T16" fmla="*/ 441 w 471"/>
              <a:gd name="T17" fmla="*/ 295 h 400"/>
              <a:gd name="T18" fmla="*/ 470 w 471"/>
              <a:gd name="T19" fmla="*/ 244 h 400"/>
              <a:gd name="T20" fmla="*/ 459 w 471"/>
              <a:gd name="T21" fmla="*/ 223 h 400"/>
              <a:gd name="T22" fmla="*/ 439 w 471"/>
              <a:gd name="T23" fmla="*/ 213 h 400"/>
              <a:gd name="T24" fmla="*/ 431 w 471"/>
              <a:gd name="T25" fmla="*/ 201 h 400"/>
              <a:gd name="T26" fmla="*/ 434 w 471"/>
              <a:gd name="T27" fmla="*/ 172 h 400"/>
              <a:gd name="T28" fmla="*/ 421 w 471"/>
              <a:gd name="T29" fmla="*/ 150 h 400"/>
              <a:gd name="T30" fmla="*/ 401 w 471"/>
              <a:gd name="T31" fmla="*/ 141 h 400"/>
              <a:gd name="T32" fmla="*/ 397 w 471"/>
              <a:gd name="T33" fmla="*/ 96 h 400"/>
              <a:gd name="T34" fmla="*/ 364 w 471"/>
              <a:gd name="T35" fmla="*/ 67 h 400"/>
              <a:gd name="T36" fmla="*/ 353 w 471"/>
              <a:gd name="T37" fmla="*/ 57 h 400"/>
              <a:gd name="T38" fmla="*/ 355 w 471"/>
              <a:gd name="T39" fmla="*/ 40 h 400"/>
              <a:gd name="T40" fmla="*/ 328 w 471"/>
              <a:gd name="T41" fmla="*/ 4 h 400"/>
              <a:gd name="T42" fmla="*/ 289 w 471"/>
              <a:gd name="T43" fmla="*/ 5 h 400"/>
              <a:gd name="T44" fmla="*/ 229 w 471"/>
              <a:gd name="T45" fmla="*/ 32 h 400"/>
              <a:gd name="T46" fmla="*/ 207 w 471"/>
              <a:gd name="T47" fmla="*/ 5 h 400"/>
              <a:gd name="T48" fmla="*/ 150 w 471"/>
              <a:gd name="T49" fmla="*/ 19 h 400"/>
              <a:gd name="T50" fmla="*/ 78 w 471"/>
              <a:gd name="T51" fmla="*/ 74 h 400"/>
              <a:gd name="T52" fmla="*/ 40 w 471"/>
              <a:gd name="T53" fmla="*/ 167 h 400"/>
              <a:gd name="T54" fmla="*/ 0 w 471"/>
              <a:gd name="T55" fmla="*/ 187 h 400"/>
              <a:gd name="T56" fmla="*/ 15 w 471"/>
              <a:gd name="T57" fmla="*/ 218 h 400"/>
              <a:gd name="T58" fmla="*/ 20 w 471"/>
              <a:gd name="T59" fmla="*/ 294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471" h="400">
                <a:moveTo>
                  <a:pt x="20" y="294"/>
                </a:moveTo>
                <a:cubicBezTo>
                  <a:pt x="23" y="341"/>
                  <a:pt x="23" y="341"/>
                  <a:pt x="23" y="341"/>
                </a:cubicBezTo>
                <a:cubicBezTo>
                  <a:pt x="26" y="384"/>
                  <a:pt x="26" y="384"/>
                  <a:pt x="26" y="384"/>
                </a:cubicBezTo>
                <a:cubicBezTo>
                  <a:pt x="77" y="360"/>
                  <a:pt x="111" y="344"/>
                  <a:pt x="111" y="344"/>
                </a:cubicBezTo>
                <a:cubicBezTo>
                  <a:pt x="145" y="382"/>
                  <a:pt x="203" y="400"/>
                  <a:pt x="254" y="378"/>
                </a:cubicBezTo>
                <a:cubicBezTo>
                  <a:pt x="297" y="358"/>
                  <a:pt x="297" y="358"/>
                  <a:pt x="297" y="358"/>
                </a:cubicBezTo>
                <a:cubicBezTo>
                  <a:pt x="327" y="345"/>
                  <a:pt x="327" y="345"/>
                  <a:pt x="327" y="345"/>
                </a:cubicBezTo>
                <a:cubicBezTo>
                  <a:pt x="371" y="326"/>
                  <a:pt x="371" y="326"/>
                  <a:pt x="371" y="326"/>
                </a:cubicBezTo>
                <a:cubicBezTo>
                  <a:pt x="441" y="295"/>
                  <a:pt x="441" y="295"/>
                  <a:pt x="441" y="295"/>
                </a:cubicBezTo>
                <a:cubicBezTo>
                  <a:pt x="460" y="287"/>
                  <a:pt x="471" y="264"/>
                  <a:pt x="470" y="244"/>
                </a:cubicBezTo>
                <a:cubicBezTo>
                  <a:pt x="470" y="235"/>
                  <a:pt x="467" y="228"/>
                  <a:pt x="459" y="223"/>
                </a:cubicBezTo>
                <a:cubicBezTo>
                  <a:pt x="453" y="219"/>
                  <a:pt x="446" y="216"/>
                  <a:pt x="439" y="213"/>
                </a:cubicBezTo>
                <a:cubicBezTo>
                  <a:pt x="434" y="210"/>
                  <a:pt x="431" y="208"/>
                  <a:pt x="431" y="201"/>
                </a:cubicBezTo>
                <a:cubicBezTo>
                  <a:pt x="432" y="191"/>
                  <a:pt x="435" y="182"/>
                  <a:pt x="434" y="172"/>
                </a:cubicBezTo>
                <a:cubicBezTo>
                  <a:pt x="433" y="163"/>
                  <a:pt x="429" y="155"/>
                  <a:pt x="421" y="150"/>
                </a:cubicBezTo>
                <a:cubicBezTo>
                  <a:pt x="414" y="146"/>
                  <a:pt x="407" y="144"/>
                  <a:pt x="401" y="141"/>
                </a:cubicBezTo>
                <a:cubicBezTo>
                  <a:pt x="385" y="131"/>
                  <a:pt x="399" y="110"/>
                  <a:pt x="397" y="96"/>
                </a:cubicBezTo>
                <a:cubicBezTo>
                  <a:pt x="395" y="79"/>
                  <a:pt x="378" y="74"/>
                  <a:pt x="364" y="67"/>
                </a:cubicBezTo>
                <a:cubicBezTo>
                  <a:pt x="360" y="65"/>
                  <a:pt x="354" y="63"/>
                  <a:pt x="353" y="57"/>
                </a:cubicBezTo>
                <a:cubicBezTo>
                  <a:pt x="352" y="52"/>
                  <a:pt x="355" y="46"/>
                  <a:pt x="355" y="40"/>
                </a:cubicBezTo>
                <a:cubicBezTo>
                  <a:pt x="356" y="22"/>
                  <a:pt x="344" y="8"/>
                  <a:pt x="328" y="4"/>
                </a:cubicBezTo>
                <a:cubicBezTo>
                  <a:pt x="316" y="0"/>
                  <a:pt x="301" y="0"/>
                  <a:pt x="289" y="5"/>
                </a:cubicBezTo>
                <a:cubicBezTo>
                  <a:pt x="229" y="32"/>
                  <a:pt x="229" y="32"/>
                  <a:pt x="229" y="32"/>
                </a:cubicBezTo>
                <a:cubicBezTo>
                  <a:pt x="233" y="18"/>
                  <a:pt x="219" y="7"/>
                  <a:pt x="207" y="5"/>
                </a:cubicBezTo>
                <a:cubicBezTo>
                  <a:pt x="187" y="1"/>
                  <a:pt x="167" y="10"/>
                  <a:pt x="150" y="19"/>
                </a:cubicBezTo>
                <a:cubicBezTo>
                  <a:pt x="124" y="34"/>
                  <a:pt x="98" y="51"/>
                  <a:pt x="78" y="74"/>
                </a:cubicBezTo>
                <a:cubicBezTo>
                  <a:pt x="55" y="100"/>
                  <a:pt x="41" y="133"/>
                  <a:pt x="40" y="167"/>
                </a:cubicBezTo>
                <a:cubicBezTo>
                  <a:pt x="40" y="167"/>
                  <a:pt x="25" y="175"/>
                  <a:pt x="0" y="187"/>
                </a:cubicBezTo>
                <a:cubicBezTo>
                  <a:pt x="8" y="195"/>
                  <a:pt x="14" y="207"/>
                  <a:pt x="15" y="218"/>
                </a:cubicBezTo>
                <a:lnTo>
                  <a:pt x="20" y="294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99000">
                <a:schemeClr val="accent5">
                  <a:alpha val="20000"/>
                </a:schemeClr>
              </a:gs>
            </a:gsLst>
            <a:lin ang="0" scaled="0"/>
          </a:gradFill>
          <a:ln w="25400">
            <a:noFill/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26" name="Freeform 64"/>
          <p:cNvSpPr>
            <a:spLocks/>
          </p:cNvSpPr>
          <p:nvPr/>
        </p:nvSpPr>
        <p:spPr bwMode="auto">
          <a:xfrm rot="766448">
            <a:off x="6299809" y="3257238"/>
            <a:ext cx="800601" cy="776702"/>
          </a:xfrm>
          <a:custGeom>
            <a:avLst/>
            <a:gdLst>
              <a:gd name="T0" fmla="*/ 144 w 505"/>
              <a:gd name="T1" fmla="*/ 37 h 490"/>
              <a:gd name="T2" fmla="*/ 74 w 505"/>
              <a:gd name="T3" fmla="*/ 68 h 490"/>
              <a:gd name="T4" fmla="*/ 30 w 505"/>
              <a:gd name="T5" fmla="*/ 87 h 490"/>
              <a:gd name="T6" fmla="*/ 0 w 505"/>
              <a:gd name="T7" fmla="*/ 100 h 490"/>
              <a:gd name="T8" fmla="*/ 103 w 505"/>
              <a:gd name="T9" fmla="*/ 191 h 490"/>
              <a:gd name="T10" fmla="*/ 129 w 505"/>
              <a:gd name="T11" fmla="*/ 336 h 490"/>
              <a:gd name="T12" fmla="*/ 149 w 505"/>
              <a:gd name="T13" fmla="*/ 355 h 490"/>
              <a:gd name="T14" fmla="*/ 188 w 505"/>
              <a:gd name="T15" fmla="*/ 391 h 490"/>
              <a:gd name="T16" fmla="*/ 223 w 505"/>
              <a:gd name="T17" fmla="*/ 423 h 490"/>
              <a:gd name="T18" fmla="*/ 279 w 505"/>
              <a:gd name="T19" fmla="*/ 475 h 490"/>
              <a:gd name="T20" fmla="*/ 336 w 505"/>
              <a:gd name="T21" fmla="*/ 482 h 490"/>
              <a:gd name="T22" fmla="*/ 352 w 505"/>
              <a:gd name="T23" fmla="*/ 465 h 490"/>
              <a:gd name="T24" fmla="*/ 354 w 505"/>
              <a:gd name="T25" fmla="*/ 441 h 490"/>
              <a:gd name="T26" fmla="*/ 361 w 505"/>
              <a:gd name="T27" fmla="*/ 429 h 490"/>
              <a:gd name="T28" fmla="*/ 383 w 505"/>
              <a:gd name="T29" fmla="*/ 422 h 490"/>
              <a:gd name="T30" fmla="*/ 403 w 505"/>
              <a:gd name="T31" fmla="*/ 404 h 490"/>
              <a:gd name="T32" fmla="*/ 404 w 505"/>
              <a:gd name="T33" fmla="*/ 379 h 490"/>
              <a:gd name="T34" fmla="*/ 442 w 505"/>
              <a:gd name="T35" fmla="*/ 357 h 490"/>
              <a:gd name="T36" fmla="*/ 456 w 505"/>
              <a:gd name="T37" fmla="*/ 339 h 490"/>
              <a:gd name="T38" fmla="*/ 457 w 505"/>
              <a:gd name="T39" fmla="*/ 315 h 490"/>
              <a:gd name="T40" fmla="*/ 462 w 505"/>
              <a:gd name="T41" fmla="*/ 300 h 490"/>
              <a:gd name="T42" fmla="*/ 480 w 505"/>
              <a:gd name="T43" fmla="*/ 295 h 490"/>
              <a:gd name="T44" fmla="*/ 500 w 505"/>
              <a:gd name="T45" fmla="*/ 249 h 490"/>
              <a:gd name="T46" fmla="*/ 484 w 505"/>
              <a:gd name="T47" fmla="*/ 221 h 490"/>
              <a:gd name="T48" fmla="*/ 448 w 505"/>
              <a:gd name="T49" fmla="*/ 187 h 490"/>
              <a:gd name="T50" fmla="*/ 458 w 505"/>
              <a:gd name="T51" fmla="*/ 152 h 490"/>
              <a:gd name="T52" fmla="*/ 428 w 505"/>
              <a:gd name="T53" fmla="*/ 110 h 490"/>
              <a:gd name="T54" fmla="*/ 333 w 505"/>
              <a:gd name="T55" fmla="*/ 52 h 490"/>
              <a:gd name="T56" fmla="*/ 303 w 505"/>
              <a:gd name="T57" fmla="*/ 46 h 490"/>
              <a:gd name="T58" fmla="*/ 303 w 505"/>
              <a:gd name="T59" fmla="*/ 45 h 490"/>
              <a:gd name="T60" fmla="*/ 237 w 505"/>
              <a:gd name="T61" fmla="*/ 56 h 490"/>
              <a:gd name="T62" fmla="*/ 225 w 505"/>
              <a:gd name="T63" fmla="*/ 46 h 490"/>
              <a:gd name="T64" fmla="*/ 225 w 505"/>
              <a:gd name="T65" fmla="*/ 46 h 490"/>
              <a:gd name="T66" fmla="*/ 172 w 505"/>
              <a:gd name="T67" fmla="*/ 0 h 490"/>
              <a:gd name="T68" fmla="*/ 144 w 505"/>
              <a:gd name="T69" fmla="*/ 37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05" h="490">
                <a:moveTo>
                  <a:pt x="144" y="37"/>
                </a:moveTo>
                <a:cubicBezTo>
                  <a:pt x="74" y="68"/>
                  <a:pt x="74" y="68"/>
                  <a:pt x="74" y="68"/>
                </a:cubicBezTo>
                <a:cubicBezTo>
                  <a:pt x="30" y="87"/>
                  <a:pt x="30" y="87"/>
                  <a:pt x="30" y="87"/>
                </a:cubicBezTo>
                <a:cubicBezTo>
                  <a:pt x="0" y="100"/>
                  <a:pt x="0" y="100"/>
                  <a:pt x="0" y="100"/>
                </a:cubicBezTo>
                <a:cubicBezTo>
                  <a:pt x="34" y="131"/>
                  <a:pt x="69" y="161"/>
                  <a:pt x="103" y="191"/>
                </a:cubicBezTo>
                <a:cubicBezTo>
                  <a:pt x="81" y="238"/>
                  <a:pt x="88" y="299"/>
                  <a:pt x="129" y="336"/>
                </a:cubicBezTo>
                <a:cubicBezTo>
                  <a:pt x="149" y="355"/>
                  <a:pt x="149" y="355"/>
                  <a:pt x="149" y="355"/>
                </a:cubicBezTo>
                <a:cubicBezTo>
                  <a:pt x="188" y="391"/>
                  <a:pt x="188" y="391"/>
                  <a:pt x="188" y="391"/>
                </a:cubicBezTo>
                <a:cubicBezTo>
                  <a:pt x="223" y="423"/>
                  <a:pt x="223" y="423"/>
                  <a:pt x="223" y="423"/>
                </a:cubicBezTo>
                <a:cubicBezTo>
                  <a:pt x="279" y="475"/>
                  <a:pt x="279" y="475"/>
                  <a:pt x="279" y="475"/>
                </a:cubicBezTo>
                <a:cubicBezTo>
                  <a:pt x="294" y="489"/>
                  <a:pt x="319" y="490"/>
                  <a:pt x="336" y="482"/>
                </a:cubicBezTo>
                <a:cubicBezTo>
                  <a:pt x="344" y="478"/>
                  <a:pt x="350" y="473"/>
                  <a:pt x="352" y="465"/>
                </a:cubicBezTo>
                <a:cubicBezTo>
                  <a:pt x="354" y="457"/>
                  <a:pt x="353" y="449"/>
                  <a:pt x="354" y="441"/>
                </a:cubicBezTo>
                <a:cubicBezTo>
                  <a:pt x="354" y="435"/>
                  <a:pt x="355" y="431"/>
                  <a:pt x="361" y="429"/>
                </a:cubicBezTo>
                <a:cubicBezTo>
                  <a:pt x="368" y="426"/>
                  <a:pt x="375" y="425"/>
                  <a:pt x="383" y="422"/>
                </a:cubicBezTo>
                <a:cubicBezTo>
                  <a:pt x="391" y="419"/>
                  <a:pt x="400" y="413"/>
                  <a:pt x="403" y="404"/>
                </a:cubicBezTo>
                <a:cubicBezTo>
                  <a:pt x="406" y="396"/>
                  <a:pt x="404" y="387"/>
                  <a:pt x="404" y="379"/>
                </a:cubicBezTo>
                <a:cubicBezTo>
                  <a:pt x="406" y="359"/>
                  <a:pt x="428" y="363"/>
                  <a:pt x="442" y="357"/>
                </a:cubicBezTo>
                <a:cubicBezTo>
                  <a:pt x="450" y="353"/>
                  <a:pt x="454" y="347"/>
                  <a:pt x="456" y="339"/>
                </a:cubicBezTo>
                <a:cubicBezTo>
                  <a:pt x="458" y="331"/>
                  <a:pt x="457" y="323"/>
                  <a:pt x="457" y="315"/>
                </a:cubicBezTo>
                <a:cubicBezTo>
                  <a:pt x="458" y="310"/>
                  <a:pt x="457" y="303"/>
                  <a:pt x="462" y="300"/>
                </a:cubicBezTo>
                <a:cubicBezTo>
                  <a:pt x="467" y="296"/>
                  <a:pt x="474" y="297"/>
                  <a:pt x="480" y="295"/>
                </a:cubicBezTo>
                <a:cubicBezTo>
                  <a:pt x="498" y="287"/>
                  <a:pt x="505" y="268"/>
                  <a:pt x="500" y="249"/>
                </a:cubicBezTo>
                <a:cubicBezTo>
                  <a:pt x="498" y="239"/>
                  <a:pt x="492" y="228"/>
                  <a:pt x="484" y="221"/>
                </a:cubicBezTo>
                <a:cubicBezTo>
                  <a:pt x="448" y="187"/>
                  <a:pt x="448" y="187"/>
                  <a:pt x="448" y="187"/>
                </a:cubicBezTo>
                <a:cubicBezTo>
                  <a:pt x="466" y="185"/>
                  <a:pt x="463" y="164"/>
                  <a:pt x="458" y="152"/>
                </a:cubicBezTo>
                <a:cubicBezTo>
                  <a:pt x="451" y="136"/>
                  <a:pt x="440" y="122"/>
                  <a:pt x="428" y="110"/>
                </a:cubicBezTo>
                <a:cubicBezTo>
                  <a:pt x="402" y="82"/>
                  <a:pt x="369" y="62"/>
                  <a:pt x="333" y="52"/>
                </a:cubicBezTo>
                <a:cubicBezTo>
                  <a:pt x="323" y="49"/>
                  <a:pt x="313" y="47"/>
                  <a:pt x="303" y="46"/>
                </a:cubicBezTo>
                <a:cubicBezTo>
                  <a:pt x="303" y="46"/>
                  <a:pt x="303" y="45"/>
                  <a:pt x="303" y="45"/>
                </a:cubicBezTo>
                <a:cubicBezTo>
                  <a:pt x="282" y="44"/>
                  <a:pt x="259" y="47"/>
                  <a:pt x="237" y="56"/>
                </a:cubicBezTo>
                <a:cubicBezTo>
                  <a:pt x="237" y="56"/>
                  <a:pt x="232" y="53"/>
                  <a:pt x="225" y="46"/>
                </a:cubicBezTo>
                <a:cubicBezTo>
                  <a:pt x="225" y="46"/>
                  <a:pt x="225" y="46"/>
                  <a:pt x="225" y="46"/>
                </a:cubicBezTo>
                <a:cubicBezTo>
                  <a:pt x="213" y="36"/>
                  <a:pt x="195" y="20"/>
                  <a:pt x="172" y="0"/>
                </a:cubicBezTo>
                <a:cubicBezTo>
                  <a:pt x="168" y="16"/>
                  <a:pt x="158" y="31"/>
                  <a:pt x="144" y="37"/>
                </a:cubicBezTo>
                <a:close/>
              </a:path>
            </a:pathLst>
          </a:custGeom>
          <a:gradFill>
            <a:gsLst>
              <a:gs pos="23000">
                <a:schemeClr val="bg1">
                  <a:alpha val="0"/>
                </a:schemeClr>
              </a:gs>
              <a:gs pos="99000">
                <a:schemeClr val="accent1">
                  <a:alpha val="20000"/>
                </a:schemeClr>
              </a:gs>
            </a:gsLst>
            <a:lin ang="0" scaled="0"/>
          </a:gradFill>
          <a:ln w="25400">
            <a:noFill/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27" name="Freeform 72"/>
          <p:cNvSpPr>
            <a:spLocks/>
          </p:cNvSpPr>
          <p:nvPr/>
        </p:nvSpPr>
        <p:spPr bwMode="auto">
          <a:xfrm rot="766448">
            <a:off x="5951830" y="3735419"/>
            <a:ext cx="706998" cy="872296"/>
          </a:xfrm>
          <a:custGeom>
            <a:avLst/>
            <a:gdLst>
              <a:gd name="T0" fmla="*/ 409 w 446"/>
              <a:gd name="T1" fmla="*/ 418 h 551"/>
              <a:gd name="T2" fmla="*/ 427 w 446"/>
              <a:gd name="T3" fmla="*/ 333 h 551"/>
              <a:gd name="T4" fmla="*/ 399 w 446"/>
              <a:gd name="T5" fmla="*/ 233 h 551"/>
              <a:gd name="T6" fmla="*/ 446 w 446"/>
              <a:gd name="T7" fmla="*/ 130 h 551"/>
              <a:gd name="T8" fmla="*/ 428 w 446"/>
              <a:gd name="T9" fmla="*/ 120 h 551"/>
              <a:gd name="T10" fmla="*/ 372 w 446"/>
              <a:gd name="T11" fmla="*/ 68 h 551"/>
              <a:gd name="T12" fmla="*/ 337 w 446"/>
              <a:gd name="T13" fmla="*/ 36 h 551"/>
              <a:gd name="T14" fmla="*/ 298 w 446"/>
              <a:gd name="T15" fmla="*/ 0 h 551"/>
              <a:gd name="T16" fmla="*/ 232 w 446"/>
              <a:gd name="T17" fmla="*/ 143 h 551"/>
              <a:gd name="T18" fmla="*/ 100 w 446"/>
              <a:gd name="T19" fmla="*/ 208 h 551"/>
              <a:gd name="T20" fmla="*/ 88 w 446"/>
              <a:gd name="T21" fmla="*/ 233 h 551"/>
              <a:gd name="T22" fmla="*/ 64 w 446"/>
              <a:gd name="T23" fmla="*/ 281 h 551"/>
              <a:gd name="T24" fmla="*/ 43 w 446"/>
              <a:gd name="T25" fmla="*/ 323 h 551"/>
              <a:gd name="T26" fmla="*/ 9 w 446"/>
              <a:gd name="T27" fmla="*/ 392 h 551"/>
              <a:gd name="T28" fmla="*/ 19 w 446"/>
              <a:gd name="T29" fmla="*/ 449 h 551"/>
              <a:gd name="T30" fmla="*/ 40 w 446"/>
              <a:gd name="T31" fmla="*/ 459 h 551"/>
              <a:gd name="T32" fmla="*/ 64 w 446"/>
              <a:gd name="T33" fmla="*/ 454 h 551"/>
              <a:gd name="T34" fmla="*/ 77 w 446"/>
              <a:gd name="T35" fmla="*/ 457 h 551"/>
              <a:gd name="T36" fmla="*/ 88 w 446"/>
              <a:gd name="T37" fmla="*/ 475 h 551"/>
              <a:gd name="T38" fmla="*/ 109 w 446"/>
              <a:gd name="T39" fmla="*/ 490 h 551"/>
              <a:gd name="T40" fmla="*/ 134 w 446"/>
              <a:gd name="T41" fmla="*/ 486 h 551"/>
              <a:gd name="T42" fmla="*/ 154 w 446"/>
              <a:gd name="T43" fmla="*/ 490 h 551"/>
              <a:gd name="T44" fmla="*/ 165 w 446"/>
              <a:gd name="T45" fmla="*/ 509 h 551"/>
              <a:gd name="T46" fmla="*/ 183 w 446"/>
              <a:gd name="T47" fmla="*/ 523 h 551"/>
              <a:gd name="T48" fmla="*/ 207 w 446"/>
              <a:gd name="T49" fmla="*/ 520 h 551"/>
              <a:gd name="T50" fmla="*/ 226 w 446"/>
              <a:gd name="T51" fmla="*/ 516 h 551"/>
              <a:gd name="T52" fmla="*/ 235 w 446"/>
              <a:gd name="T53" fmla="*/ 528 h 551"/>
              <a:gd name="T54" fmla="*/ 281 w 446"/>
              <a:gd name="T55" fmla="*/ 544 h 551"/>
              <a:gd name="T56" fmla="*/ 311 w 446"/>
              <a:gd name="T57" fmla="*/ 517 h 551"/>
              <a:gd name="T58" fmla="*/ 338 w 446"/>
              <a:gd name="T59" fmla="*/ 463 h 551"/>
              <a:gd name="T60" fmla="*/ 358 w 446"/>
              <a:gd name="T61" fmla="*/ 474 h 551"/>
              <a:gd name="T62" fmla="*/ 384 w 446"/>
              <a:gd name="T63" fmla="*/ 465 h 551"/>
              <a:gd name="T64" fmla="*/ 409 w 446"/>
              <a:gd name="T65" fmla="*/ 418 h 551"/>
              <a:gd name="T66" fmla="*/ 409 w 446"/>
              <a:gd name="T67" fmla="*/ 418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6" h="551">
                <a:moveTo>
                  <a:pt x="409" y="418"/>
                </a:moveTo>
                <a:cubicBezTo>
                  <a:pt x="416" y="390"/>
                  <a:pt x="425" y="362"/>
                  <a:pt x="427" y="333"/>
                </a:cubicBezTo>
                <a:cubicBezTo>
                  <a:pt x="430" y="297"/>
                  <a:pt x="421" y="262"/>
                  <a:pt x="399" y="233"/>
                </a:cubicBezTo>
                <a:cubicBezTo>
                  <a:pt x="399" y="233"/>
                  <a:pt x="418" y="190"/>
                  <a:pt x="446" y="130"/>
                </a:cubicBezTo>
                <a:cubicBezTo>
                  <a:pt x="439" y="128"/>
                  <a:pt x="433" y="125"/>
                  <a:pt x="428" y="120"/>
                </a:cubicBezTo>
                <a:cubicBezTo>
                  <a:pt x="372" y="68"/>
                  <a:pt x="372" y="68"/>
                  <a:pt x="372" y="68"/>
                </a:cubicBezTo>
                <a:cubicBezTo>
                  <a:pt x="337" y="36"/>
                  <a:pt x="337" y="36"/>
                  <a:pt x="337" y="36"/>
                </a:cubicBezTo>
                <a:cubicBezTo>
                  <a:pt x="298" y="0"/>
                  <a:pt x="298" y="0"/>
                  <a:pt x="298" y="0"/>
                </a:cubicBezTo>
                <a:cubicBezTo>
                  <a:pt x="260" y="81"/>
                  <a:pt x="232" y="143"/>
                  <a:pt x="232" y="143"/>
                </a:cubicBezTo>
                <a:cubicBezTo>
                  <a:pt x="181" y="135"/>
                  <a:pt x="125" y="159"/>
                  <a:pt x="100" y="208"/>
                </a:cubicBezTo>
                <a:cubicBezTo>
                  <a:pt x="88" y="233"/>
                  <a:pt x="88" y="233"/>
                  <a:pt x="88" y="233"/>
                </a:cubicBezTo>
                <a:cubicBezTo>
                  <a:pt x="64" y="281"/>
                  <a:pt x="64" y="281"/>
                  <a:pt x="64" y="281"/>
                </a:cubicBezTo>
                <a:cubicBezTo>
                  <a:pt x="43" y="323"/>
                  <a:pt x="43" y="323"/>
                  <a:pt x="43" y="323"/>
                </a:cubicBezTo>
                <a:cubicBezTo>
                  <a:pt x="9" y="392"/>
                  <a:pt x="9" y="392"/>
                  <a:pt x="9" y="392"/>
                </a:cubicBezTo>
                <a:cubicBezTo>
                  <a:pt x="0" y="410"/>
                  <a:pt x="6" y="435"/>
                  <a:pt x="19" y="449"/>
                </a:cubicBezTo>
                <a:cubicBezTo>
                  <a:pt x="25" y="455"/>
                  <a:pt x="32" y="460"/>
                  <a:pt x="40" y="459"/>
                </a:cubicBezTo>
                <a:cubicBezTo>
                  <a:pt x="48" y="459"/>
                  <a:pt x="56" y="455"/>
                  <a:pt x="64" y="454"/>
                </a:cubicBezTo>
                <a:cubicBezTo>
                  <a:pt x="69" y="452"/>
                  <a:pt x="73" y="452"/>
                  <a:pt x="77" y="457"/>
                </a:cubicBezTo>
                <a:cubicBezTo>
                  <a:pt x="81" y="463"/>
                  <a:pt x="84" y="469"/>
                  <a:pt x="88" y="475"/>
                </a:cubicBezTo>
                <a:cubicBezTo>
                  <a:pt x="93" y="482"/>
                  <a:pt x="100" y="489"/>
                  <a:pt x="109" y="490"/>
                </a:cubicBezTo>
                <a:cubicBezTo>
                  <a:pt x="118" y="492"/>
                  <a:pt x="126" y="488"/>
                  <a:pt x="134" y="486"/>
                </a:cubicBezTo>
                <a:cubicBezTo>
                  <a:pt x="142" y="484"/>
                  <a:pt x="149" y="484"/>
                  <a:pt x="154" y="490"/>
                </a:cubicBezTo>
                <a:cubicBezTo>
                  <a:pt x="159" y="496"/>
                  <a:pt x="161" y="503"/>
                  <a:pt x="165" y="509"/>
                </a:cubicBezTo>
                <a:cubicBezTo>
                  <a:pt x="169" y="516"/>
                  <a:pt x="175" y="522"/>
                  <a:pt x="183" y="523"/>
                </a:cubicBezTo>
                <a:cubicBezTo>
                  <a:pt x="191" y="524"/>
                  <a:pt x="199" y="522"/>
                  <a:pt x="207" y="520"/>
                </a:cubicBezTo>
                <a:cubicBezTo>
                  <a:pt x="213" y="518"/>
                  <a:pt x="220" y="515"/>
                  <a:pt x="226" y="516"/>
                </a:cubicBezTo>
                <a:cubicBezTo>
                  <a:pt x="231" y="518"/>
                  <a:pt x="233" y="524"/>
                  <a:pt x="235" y="528"/>
                </a:cubicBezTo>
                <a:cubicBezTo>
                  <a:pt x="245" y="545"/>
                  <a:pt x="264" y="551"/>
                  <a:pt x="281" y="544"/>
                </a:cubicBezTo>
                <a:cubicBezTo>
                  <a:pt x="293" y="539"/>
                  <a:pt x="305" y="529"/>
                  <a:pt x="311" y="517"/>
                </a:cubicBezTo>
                <a:cubicBezTo>
                  <a:pt x="338" y="463"/>
                  <a:pt x="338" y="463"/>
                  <a:pt x="338" y="463"/>
                </a:cubicBezTo>
                <a:cubicBezTo>
                  <a:pt x="341" y="470"/>
                  <a:pt x="351" y="474"/>
                  <a:pt x="358" y="474"/>
                </a:cubicBezTo>
                <a:cubicBezTo>
                  <a:pt x="368" y="474"/>
                  <a:pt x="377" y="470"/>
                  <a:pt x="384" y="465"/>
                </a:cubicBezTo>
                <a:cubicBezTo>
                  <a:pt x="398" y="453"/>
                  <a:pt x="405" y="435"/>
                  <a:pt x="409" y="418"/>
                </a:cubicBezTo>
                <a:cubicBezTo>
                  <a:pt x="416" y="389"/>
                  <a:pt x="402" y="447"/>
                  <a:pt x="409" y="418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99000">
                <a:schemeClr val="accent2">
                  <a:alpha val="20000"/>
                </a:schemeClr>
              </a:gs>
            </a:gsLst>
            <a:lin ang="4800000" scaled="0"/>
          </a:gradFill>
          <a:ln w="25400">
            <a:noFill/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28" name="Freeform 70"/>
          <p:cNvSpPr>
            <a:spLocks/>
          </p:cNvSpPr>
          <p:nvPr/>
        </p:nvSpPr>
        <p:spPr bwMode="auto">
          <a:xfrm rot="766448">
            <a:off x="5301910" y="3735640"/>
            <a:ext cx="804584" cy="621362"/>
          </a:xfrm>
          <a:custGeom>
            <a:avLst/>
            <a:gdLst>
              <a:gd name="T0" fmla="*/ 462 w 507"/>
              <a:gd name="T1" fmla="*/ 244 h 393"/>
              <a:gd name="T2" fmla="*/ 483 w 507"/>
              <a:gd name="T3" fmla="*/ 202 h 393"/>
              <a:gd name="T4" fmla="*/ 507 w 507"/>
              <a:gd name="T5" fmla="*/ 154 h 393"/>
              <a:gd name="T6" fmla="*/ 379 w 507"/>
              <a:gd name="T7" fmla="*/ 138 h 393"/>
              <a:gd name="T8" fmla="*/ 276 w 507"/>
              <a:gd name="T9" fmla="*/ 33 h 393"/>
              <a:gd name="T10" fmla="*/ 233 w 507"/>
              <a:gd name="T11" fmla="*/ 26 h 393"/>
              <a:gd name="T12" fmla="*/ 197 w 507"/>
              <a:gd name="T13" fmla="*/ 21 h 393"/>
              <a:gd name="T14" fmla="*/ 150 w 507"/>
              <a:gd name="T15" fmla="*/ 14 h 393"/>
              <a:gd name="T16" fmla="*/ 74 w 507"/>
              <a:gd name="T17" fmla="*/ 3 h 393"/>
              <a:gd name="T18" fmla="*/ 21 w 507"/>
              <a:gd name="T19" fmla="*/ 32 h 393"/>
              <a:gd name="T20" fmla="*/ 21 w 507"/>
              <a:gd name="T21" fmla="*/ 56 h 393"/>
              <a:gd name="T22" fmla="*/ 33 w 507"/>
              <a:gd name="T23" fmla="*/ 76 h 393"/>
              <a:gd name="T24" fmla="*/ 31 w 507"/>
              <a:gd name="T25" fmla="*/ 89 h 393"/>
              <a:gd name="T26" fmla="*/ 17 w 507"/>
              <a:gd name="T27" fmla="*/ 106 h 393"/>
              <a:gd name="T28" fmla="*/ 12 w 507"/>
              <a:gd name="T29" fmla="*/ 131 h 393"/>
              <a:gd name="T30" fmla="*/ 24 w 507"/>
              <a:gd name="T31" fmla="*/ 152 h 393"/>
              <a:gd name="T32" fmla="*/ 25 w 507"/>
              <a:gd name="T33" fmla="*/ 171 h 393"/>
              <a:gd name="T34" fmla="*/ 11 w 507"/>
              <a:gd name="T35" fmla="*/ 186 h 393"/>
              <a:gd name="T36" fmla="*/ 2 w 507"/>
              <a:gd name="T37" fmla="*/ 207 h 393"/>
              <a:gd name="T38" fmla="*/ 12 w 507"/>
              <a:gd name="T39" fmla="*/ 229 h 393"/>
              <a:gd name="T40" fmla="*/ 22 w 507"/>
              <a:gd name="T41" fmla="*/ 246 h 393"/>
              <a:gd name="T42" fmla="*/ 16 w 507"/>
              <a:gd name="T43" fmla="*/ 258 h 393"/>
              <a:gd name="T44" fmla="*/ 9 w 507"/>
              <a:gd name="T45" fmla="*/ 302 h 393"/>
              <a:gd name="T46" fmla="*/ 48 w 507"/>
              <a:gd name="T47" fmla="*/ 329 h 393"/>
              <a:gd name="T48" fmla="*/ 58 w 507"/>
              <a:gd name="T49" fmla="*/ 330 h 393"/>
              <a:gd name="T50" fmla="*/ 63 w 507"/>
              <a:gd name="T51" fmla="*/ 331 h 393"/>
              <a:gd name="T52" fmla="*/ 58 w 507"/>
              <a:gd name="T53" fmla="*/ 358 h 393"/>
              <a:gd name="T54" fmla="*/ 64 w 507"/>
              <a:gd name="T55" fmla="*/ 365 h 393"/>
              <a:gd name="T56" fmla="*/ 92 w 507"/>
              <a:gd name="T57" fmla="*/ 379 h 393"/>
              <a:gd name="T58" fmla="*/ 143 w 507"/>
              <a:gd name="T59" fmla="*/ 389 h 393"/>
              <a:gd name="T60" fmla="*/ 207 w 507"/>
              <a:gd name="T61" fmla="*/ 392 h 393"/>
              <a:gd name="T62" fmla="*/ 286 w 507"/>
              <a:gd name="T63" fmla="*/ 375 h 393"/>
              <a:gd name="T64" fmla="*/ 345 w 507"/>
              <a:gd name="T65" fmla="*/ 324 h 393"/>
              <a:gd name="T66" fmla="*/ 424 w 507"/>
              <a:gd name="T67" fmla="*/ 334 h 393"/>
              <a:gd name="T68" fmla="*/ 428 w 507"/>
              <a:gd name="T69" fmla="*/ 313 h 393"/>
              <a:gd name="T70" fmla="*/ 462 w 507"/>
              <a:gd name="T71" fmla="*/ 244 h 3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507" h="393">
                <a:moveTo>
                  <a:pt x="462" y="244"/>
                </a:moveTo>
                <a:cubicBezTo>
                  <a:pt x="483" y="202"/>
                  <a:pt x="483" y="202"/>
                  <a:pt x="483" y="202"/>
                </a:cubicBezTo>
                <a:cubicBezTo>
                  <a:pt x="507" y="154"/>
                  <a:pt x="507" y="154"/>
                  <a:pt x="507" y="154"/>
                </a:cubicBezTo>
                <a:cubicBezTo>
                  <a:pt x="433" y="144"/>
                  <a:pt x="379" y="138"/>
                  <a:pt x="379" y="138"/>
                </a:cubicBezTo>
                <a:cubicBezTo>
                  <a:pt x="371" y="87"/>
                  <a:pt x="331" y="41"/>
                  <a:pt x="276" y="33"/>
                </a:cubicBezTo>
                <a:cubicBezTo>
                  <a:pt x="233" y="26"/>
                  <a:pt x="233" y="26"/>
                  <a:pt x="233" y="26"/>
                </a:cubicBezTo>
                <a:cubicBezTo>
                  <a:pt x="197" y="21"/>
                  <a:pt x="197" y="21"/>
                  <a:pt x="197" y="21"/>
                </a:cubicBezTo>
                <a:cubicBezTo>
                  <a:pt x="150" y="14"/>
                  <a:pt x="150" y="14"/>
                  <a:pt x="150" y="14"/>
                </a:cubicBezTo>
                <a:cubicBezTo>
                  <a:pt x="74" y="3"/>
                  <a:pt x="74" y="3"/>
                  <a:pt x="74" y="3"/>
                </a:cubicBezTo>
                <a:cubicBezTo>
                  <a:pt x="53" y="0"/>
                  <a:pt x="30" y="14"/>
                  <a:pt x="21" y="32"/>
                </a:cubicBezTo>
                <a:cubicBezTo>
                  <a:pt x="17" y="40"/>
                  <a:pt x="17" y="47"/>
                  <a:pt x="21" y="56"/>
                </a:cubicBezTo>
                <a:cubicBezTo>
                  <a:pt x="24" y="63"/>
                  <a:pt x="30" y="69"/>
                  <a:pt x="33" y="76"/>
                </a:cubicBezTo>
                <a:cubicBezTo>
                  <a:pt x="36" y="81"/>
                  <a:pt x="35" y="84"/>
                  <a:pt x="31" y="89"/>
                </a:cubicBezTo>
                <a:cubicBezTo>
                  <a:pt x="26" y="95"/>
                  <a:pt x="21" y="100"/>
                  <a:pt x="17" y="106"/>
                </a:cubicBezTo>
                <a:cubicBezTo>
                  <a:pt x="13" y="114"/>
                  <a:pt x="9" y="123"/>
                  <a:pt x="12" y="131"/>
                </a:cubicBezTo>
                <a:cubicBezTo>
                  <a:pt x="14" y="139"/>
                  <a:pt x="20" y="145"/>
                  <a:pt x="24" y="152"/>
                </a:cubicBezTo>
                <a:cubicBezTo>
                  <a:pt x="28" y="158"/>
                  <a:pt x="29" y="164"/>
                  <a:pt x="25" y="171"/>
                </a:cubicBezTo>
                <a:cubicBezTo>
                  <a:pt x="22" y="176"/>
                  <a:pt x="16" y="181"/>
                  <a:pt x="11" y="186"/>
                </a:cubicBezTo>
                <a:cubicBezTo>
                  <a:pt x="6" y="192"/>
                  <a:pt x="2" y="199"/>
                  <a:pt x="2" y="207"/>
                </a:cubicBezTo>
                <a:cubicBezTo>
                  <a:pt x="3" y="215"/>
                  <a:pt x="8" y="222"/>
                  <a:pt x="12" y="229"/>
                </a:cubicBezTo>
                <a:cubicBezTo>
                  <a:pt x="16" y="234"/>
                  <a:pt x="21" y="240"/>
                  <a:pt x="22" y="246"/>
                </a:cubicBezTo>
                <a:cubicBezTo>
                  <a:pt x="23" y="251"/>
                  <a:pt x="19" y="255"/>
                  <a:pt x="16" y="258"/>
                </a:cubicBezTo>
                <a:cubicBezTo>
                  <a:pt x="4" y="270"/>
                  <a:pt x="0" y="287"/>
                  <a:pt x="9" y="302"/>
                </a:cubicBezTo>
                <a:cubicBezTo>
                  <a:pt x="16" y="315"/>
                  <a:pt x="32" y="326"/>
                  <a:pt x="48" y="329"/>
                </a:cubicBezTo>
                <a:cubicBezTo>
                  <a:pt x="58" y="330"/>
                  <a:pt x="58" y="330"/>
                  <a:pt x="58" y="330"/>
                </a:cubicBezTo>
                <a:cubicBezTo>
                  <a:pt x="63" y="331"/>
                  <a:pt x="63" y="331"/>
                  <a:pt x="63" y="331"/>
                </a:cubicBezTo>
                <a:cubicBezTo>
                  <a:pt x="55" y="338"/>
                  <a:pt x="52" y="349"/>
                  <a:pt x="58" y="358"/>
                </a:cubicBezTo>
                <a:cubicBezTo>
                  <a:pt x="59" y="361"/>
                  <a:pt x="62" y="363"/>
                  <a:pt x="64" y="365"/>
                </a:cubicBezTo>
                <a:cubicBezTo>
                  <a:pt x="72" y="372"/>
                  <a:pt x="82" y="376"/>
                  <a:pt x="92" y="379"/>
                </a:cubicBezTo>
                <a:cubicBezTo>
                  <a:pt x="108" y="384"/>
                  <a:pt x="126" y="387"/>
                  <a:pt x="143" y="389"/>
                </a:cubicBezTo>
                <a:cubicBezTo>
                  <a:pt x="164" y="391"/>
                  <a:pt x="186" y="393"/>
                  <a:pt x="207" y="392"/>
                </a:cubicBezTo>
                <a:cubicBezTo>
                  <a:pt x="234" y="391"/>
                  <a:pt x="261" y="386"/>
                  <a:pt x="286" y="375"/>
                </a:cubicBezTo>
                <a:cubicBezTo>
                  <a:pt x="310" y="364"/>
                  <a:pt x="330" y="346"/>
                  <a:pt x="345" y="324"/>
                </a:cubicBezTo>
                <a:cubicBezTo>
                  <a:pt x="345" y="324"/>
                  <a:pt x="377" y="328"/>
                  <a:pt x="424" y="334"/>
                </a:cubicBezTo>
                <a:cubicBezTo>
                  <a:pt x="424" y="326"/>
                  <a:pt x="425" y="319"/>
                  <a:pt x="428" y="313"/>
                </a:cubicBezTo>
                <a:lnTo>
                  <a:pt x="462" y="244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98000">
                <a:schemeClr val="accent3">
                  <a:alpha val="20000"/>
                </a:schemeClr>
              </a:gs>
            </a:gsLst>
            <a:lin ang="9600000" scaled="0"/>
          </a:gradFill>
          <a:ln w="25400">
            <a:noFill/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  <p:sp>
        <p:nvSpPr>
          <p:cNvPr id="29" name="Freeform 68"/>
          <p:cNvSpPr>
            <a:spLocks/>
          </p:cNvSpPr>
          <p:nvPr/>
        </p:nvSpPr>
        <p:spPr bwMode="auto">
          <a:xfrm rot="766448">
            <a:off x="5343038" y="2880037"/>
            <a:ext cx="599455" cy="868313"/>
          </a:xfrm>
          <a:custGeom>
            <a:avLst/>
            <a:gdLst>
              <a:gd name="T0" fmla="*/ 150 w 379"/>
              <a:gd name="T1" fmla="*/ 525 h 548"/>
              <a:gd name="T2" fmla="*/ 226 w 379"/>
              <a:gd name="T3" fmla="*/ 536 h 548"/>
              <a:gd name="T4" fmla="*/ 273 w 379"/>
              <a:gd name="T5" fmla="*/ 543 h 548"/>
              <a:gd name="T6" fmla="*/ 309 w 379"/>
              <a:gd name="T7" fmla="*/ 548 h 548"/>
              <a:gd name="T8" fmla="*/ 294 w 379"/>
              <a:gd name="T9" fmla="*/ 374 h 548"/>
              <a:gd name="T10" fmla="*/ 375 w 379"/>
              <a:gd name="T11" fmla="*/ 252 h 548"/>
              <a:gd name="T12" fmla="*/ 373 w 379"/>
              <a:gd name="T13" fmla="*/ 214 h 548"/>
              <a:gd name="T14" fmla="*/ 370 w 379"/>
              <a:gd name="T15" fmla="*/ 171 h 548"/>
              <a:gd name="T16" fmla="*/ 367 w 379"/>
              <a:gd name="T17" fmla="*/ 124 h 548"/>
              <a:gd name="T18" fmla="*/ 362 w 379"/>
              <a:gd name="T19" fmla="*/ 48 h 548"/>
              <a:gd name="T20" fmla="*/ 322 w 379"/>
              <a:gd name="T21" fmla="*/ 2 h 548"/>
              <a:gd name="T22" fmla="*/ 299 w 379"/>
              <a:gd name="T23" fmla="*/ 7 h 548"/>
              <a:gd name="T24" fmla="*/ 282 w 379"/>
              <a:gd name="T25" fmla="*/ 23 h 548"/>
              <a:gd name="T26" fmla="*/ 268 w 379"/>
              <a:gd name="T27" fmla="*/ 23 h 548"/>
              <a:gd name="T28" fmla="*/ 247 w 379"/>
              <a:gd name="T29" fmla="*/ 13 h 548"/>
              <a:gd name="T30" fmla="*/ 222 w 379"/>
              <a:gd name="T31" fmla="*/ 14 h 548"/>
              <a:gd name="T32" fmla="*/ 206 w 379"/>
              <a:gd name="T33" fmla="*/ 30 h 548"/>
              <a:gd name="T34" fmla="*/ 188 w 379"/>
              <a:gd name="T35" fmla="*/ 35 h 548"/>
              <a:gd name="T36" fmla="*/ 170 w 379"/>
              <a:gd name="T37" fmla="*/ 24 h 548"/>
              <a:gd name="T38" fmla="*/ 146 w 379"/>
              <a:gd name="T39" fmla="*/ 20 h 548"/>
              <a:gd name="T40" fmla="*/ 128 w 379"/>
              <a:gd name="T41" fmla="*/ 35 h 548"/>
              <a:gd name="T42" fmla="*/ 112 w 379"/>
              <a:gd name="T43" fmla="*/ 48 h 548"/>
              <a:gd name="T44" fmla="*/ 100 w 379"/>
              <a:gd name="T45" fmla="*/ 44 h 548"/>
              <a:gd name="T46" fmla="*/ 56 w 379"/>
              <a:gd name="T47" fmla="*/ 46 h 548"/>
              <a:gd name="T48" fmla="*/ 38 w 379"/>
              <a:gd name="T49" fmla="*/ 90 h 548"/>
              <a:gd name="T50" fmla="*/ 42 w 379"/>
              <a:gd name="T51" fmla="*/ 148 h 548"/>
              <a:gd name="T52" fmla="*/ 20 w 379"/>
              <a:gd name="T53" fmla="*/ 149 h 548"/>
              <a:gd name="T54" fmla="*/ 1 w 379"/>
              <a:gd name="T55" fmla="*/ 189 h 548"/>
              <a:gd name="T56" fmla="*/ 7 w 379"/>
              <a:gd name="T57" fmla="*/ 254 h 548"/>
              <a:gd name="T58" fmla="*/ 18 w 379"/>
              <a:gd name="T59" fmla="*/ 304 h 548"/>
              <a:gd name="T60" fmla="*/ 43 w 379"/>
              <a:gd name="T61" fmla="*/ 345 h 548"/>
              <a:gd name="T62" fmla="*/ 104 w 379"/>
              <a:gd name="T63" fmla="*/ 380 h 548"/>
              <a:gd name="T64" fmla="*/ 118 w 379"/>
              <a:gd name="T65" fmla="*/ 532 h 548"/>
              <a:gd name="T66" fmla="*/ 150 w 379"/>
              <a:gd name="T67" fmla="*/ 525 h 5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379" h="548">
                <a:moveTo>
                  <a:pt x="150" y="525"/>
                </a:moveTo>
                <a:cubicBezTo>
                  <a:pt x="226" y="536"/>
                  <a:pt x="226" y="536"/>
                  <a:pt x="226" y="536"/>
                </a:cubicBezTo>
                <a:cubicBezTo>
                  <a:pt x="273" y="543"/>
                  <a:pt x="273" y="543"/>
                  <a:pt x="273" y="543"/>
                </a:cubicBezTo>
                <a:cubicBezTo>
                  <a:pt x="309" y="548"/>
                  <a:pt x="309" y="548"/>
                  <a:pt x="309" y="548"/>
                </a:cubicBezTo>
                <a:cubicBezTo>
                  <a:pt x="301" y="451"/>
                  <a:pt x="294" y="374"/>
                  <a:pt x="294" y="374"/>
                </a:cubicBezTo>
                <a:cubicBezTo>
                  <a:pt x="342" y="355"/>
                  <a:pt x="379" y="307"/>
                  <a:pt x="375" y="252"/>
                </a:cubicBezTo>
                <a:cubicBezTo>
                  <a:pt x="373" y="214"/>
                  <a:pt x="373" y="214"/>
                  <a:pt x="373" y="214"/>
                </a:cubicBezTo>
                <a:cubicBezTo>
                  <a:pt x="370" y="171"/>
                  <a:pt x="370" y="171"/>
                  <a:pt x="370" y="171"/>
                </a:cubicBezTo>
                <a:cubicBezTo>
                  <a:pt x="367" y="124"/>
                  <a:pt x="367" y="124"/>
                  <a:pt x="367" y="124"/>
                </a:cubicBezTo>
                <a:cubicBezTo>
                  <a:pt x="362" y="48"/>
                  <a:pt x="362" y="48"/>
                  <a:pt x="362" y="48"/>
                </a:cubicBezTo>
                <a:cubicBezTo>
                  <a:pt x="361" y="26"/>
                  <a:pt x="342" y="7"/>
                  <a:pt x="322" y="2"/>
                </a:cubicBezTo>
                <a:cubicBezTo>
                  <a:pt x="313" y="0"/>
                  <a:pt x="306" y="1"/>
                  <a:pt x="299" y="7"/>
                </a:cubicBezTo>
                <a:cubicBezTo>
                  <a:pt x="293" y="12"/>
                  <a:pt x="288" y="18"/>
                  <a:pt x="282" y="23"/>
                </a:cubicBezTo>
                <a:cubicBezTo>
                  <a:pt x="277" y="27"/>
                  <a:pt x="274" y="26"/>
                  <a:pt x="268" y="23"/>
                </a:cubicBezTo>
                <a:cubicBezTo>
                  <a:pt x="261" y="19"/>
                  <a:pt x="254" y="15"/>
                  <a:pt x="247" y="13"/>
                </a:cubicBezTo>
                <a:cubicBezTo>
                  <a:pt x="238" y="10"/>
                  <a:pt x="229" y="10"/>
                  <a:pt x="222" y="14"/>
                </a:cubicBezTo>
                <a:cubicBezTo>
                  <a:pt x="215" y="19"/>
                  <a:pt x="211" y="25"/>
                  <a:pt x="206" y="30"/>
                </a:cubicBezTo>
                <a:cubicBezTo>
                  <a:pt x="201" y="35"/>
                  <a:pt x="195" y="37"/>
                  <a:pt x="188" y="35"/>
                </a:cubicBezTo>
                <a:cubicBezTo>
                  <a:pt x="181" y="33"/>
                  <a:pt x="176" y="28"/>
                  <a:pt x="170" y="24"/>
                </a:cubicBezTo>
                <a:cubicBezTo>
                  <a:pt x="163" y="20"/>
                  <a:pt x="154" y="18"/>
                  <a:pt x="146" y="20"/>
                </a:cubicBezTo>
                <a:cubicBezTo>
                  <a:pt x="139" y="23"/>
                  <a:pt x="133" y="30"/>
                  <a:pt x="128" y="35"/>
                </a:cubicBezTo>
                <a:cubicBezTo>
                  <a:pt x="123" y="39"/>
                  <a:pt x="118" y="46"/>
                  <a:pt x="112" y="48"/>
                </a:cubicBezTo>
                <a:cubicBezTo>
                  <a:pt x="108" y="50"/>
                  <a:pt x="103" y="46"/>
                  <a:pt x="100" y="44"/>
                </a:cubicBezTo>
                <a:cubicBezTo>
                  <a:pt x="86" y="35"/>
                  <a:pt x="69" y="35"/>
                  <a:pt x="56" y="46"/>
                </a:cubicBezTo>
                <a:cubicBezTo>
                  <a:pt x="45" y="56"/>
                  <a:pt x="37" y="74"/>
                  <a:pt x="38" y="90"/>
                </a:cubicBezTo>
                <a:cubicBezTo>
                  <a:pt x="42" y="148"/>
                  <a:pt x="42" y="148"/>
                  <a:pt x="42" y="148"/>
                </a:cubicBezTo>
                <a:cubicBezTo>
                  <a:pt x="35" y="146"/>
                  <a:pt x="27" y="146"/>
                  <a:pt x="20" y="149"/>
                </a:cubicBezTo>
                <a:cubicBezTo>
                  <a:pt x="6" y="156"/>
                  <a:pt x="2" y="174"/>
                  <a:pt x="1" y="189"/>
                </a:cubicBezTo>
                <a:cubicBezTo>
                  <a:pt x="0" y="210"/>
                  <a:pt x="3" y="232"/>
                  <a:pt x="7" y="254"/>
                </a:cubicBezTo>
                <a:cubicBezTo>
                  <a:pt x="9" y="271"/>
                  <a:pt x="12" y="288"/>
                  <a:pt x="18" y="304"/>
                </a:cubicBezTo>
                <a:cubicBezTo>
                  <a:pt x="23" y="319"/>
                  <a:pt x="31" y="334"/>
                  <a:pt x="43" y="345"/>
                </a:cubicBezTo>
                <a:cubicBezTo>
                  <a:pt x="60" y="361"/>
                  <a:pt x="83" y="371"/>
                  <a:pt x="104" y="380"/>
                </a:cubicBezTo>
                <a:cubicBezTo>
                  <a:pt x="104" y="380"/>
                  <a:pt x="111" y="446"/>
                  <a:pt x="118" y="532"/>
                </a:cubicBezTo>
                <a:cubicBezTo>
                  <a:pt x="128" y="526"/>
                  <a:pt x="140" y="523"/>
                  <a:pt x="150" y="525"/>
                </a:cubicBez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accent4">
                  <a:alpha val="20000"/>
                </a:schemeClr>
              </a:gs>
            </a:gsLst>
            <a:lin ang="14400000" scaled="0"/>
          </a:gradFill>
          <a:ln w="25400">
            <a:noFill/>
            <a:miter lim="800000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Robo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4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vi Powerpoint Template">
  <a:themeElements>
    <a:clrScheme name="Crypto Dark">
      <a:dk1>
        <a:srgbClr val="FEFFFE"/>
      </a:dk1>
      <a:lt1>
        <a:srgbClr val="001847"/>
      </a:lt1>
      <a:dk2>
        <a:srgbClr val="FEFFFE"/>
      </a:dk2>
      <a:lt2>
        <a:srgbClr val="001847"/>
      </a:lt2>
      <a:accent1>
        <a:srgbClr val="2574FB"/>
      </a:accent1>
      <a:accent2>
        <a:srgbClr val="6A11CA"/>
      </a:accent2>
      <a:accent3>
        <a:srgbClr val="2574FB"/>
      </a:accent3>
      <a:accent4>
        <a:srgbClr val="1162E8"/>
      </a:accent4>
      <a:accent5>
        <a:srgbClr val="0A55D3"/>
      </a:accent5>
      <a:accent6>
        <a:srgbClr val="074CC1"/>
      </a:accent6>
      <a:hlink>
        <a:srgbClr val="5352F5"/>
      </a:hlink>
      <a:folHlink>
        <a:srgbClr val="BFBFBF"/>
      </a:folHlink>
    </a:clrScheme>
    <a:fontScheme name="Montserrat_OpenSans">
      <a:majorFont>
        <a:latin typeface="Montserrat-Bold"/>
        <a:ea typeface=""/>
        <a:cs typeface=""/>
      </a:majorFont>
      <a:minorFont>
        <a:latin typeface="Open San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&amp;D-Powerpoint Template_16x9" id="{D6003E70-2833-4847-828A-A182BBF6C8FF}" vid="{85D7DE89-D8E2-D743-952C-ED1FA0F184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B&amp;D-Powerpoint Template_16x9</Template>
  <TotalTime>21533</TotalTime>
  <Words>1218</Words>
  <Application>Microsoft Macintosh PowerPoint</Application>
  <PresentationFormat>Widescreen</PresentationFormat>
  <Paragraphs>348</Paragraphs>
  <Slides>31</Slides>
  <Notes>31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41" baseType="lpstr">
      <vt:lpstr>Arial</vt:lpstr>
      <vt:lpstr>Calibri</vt:lpstr>
      <vt:lpstr>MMa Pascal</vt:lpstr>
      <vt:lpstr>Montserrat-Bold</vt:lpstr>
      <vt:lpstr>Open Sans</vt:lpstr>
      <vt:lpstr>Roboto Light</vt:lpstr>
      <vt:lpstr>Source Sans Pro</vt:lpstr>
      <vt:lpstr>Titillium</vt:lpstr>
      <vt:lpstr>Titillium Light</vt:lpstr>
      <vt:lpstr>Ravi Powerpoint Template</vt:lpstr>
      <vt:lpstr>Presentazione standard di PowerPoint</vt:lpstr>
      <vt:lpstr>Presentation  Index</vt:lpstr>
      <vt:lpstr>Presentazione standard di PowerPoint</vt:lpstr>
      <vt:lpstr>Presentazione standard di PowerPoint</vt:lpstr>
      <vt:lpstr>Proof of Work</vt:lpstr>
      <vt:lpstr>The Proof of Work </vt:lpstr>
      <vt:lpstr>Presentazione standard di PowerPoint</vt:lpstr>
      <vt:lpstr>The Proof of Stake </vt:lpstr>
      <vt:lpstr>Presentazione standard di PowerPoint</vt:lpstr>
      <vt:lpstr>Hybrid PoW/PoS </vt:lpstr>
      <vt:lpstr>Presentazione standard di PowerPoint</vt:lpstr>
      <vt:lpstr>PoW vs PoS Adoption</vt:lpstr>
      <vt:lpstr>Presentazione standard di PowerPoint</vt:lpstr>
      <vt:lpstr>Casper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Vote mechanism for Checkpoints </vt:lpstr>
      <vt:lpstr>Presentazione standard di PowerPoint</vt:lpstr>
      <vt:lpstr>Validator proposal</vt:lpstr>
      <vt:lpstr>Expressing a Vote</vt:lpstr>
      <vt:lpstr>Presentazione standard di PowerPoint</vt:lpstr>
      <vt:lpstr>Dynamic Validator Sets</vt:lpstr>
      <vt:lpstr>Presentazione standard di PowerPoint</vt:lpstr>
      <vt:lpstr>Presentazione standard di PowerPoint</vt:lpstr>
      <vt:lpstr>Casper  problems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Stefano Cavalli</cp:lastModifiedBy>
  <cp:revision>257</cp:revision>
  <cp:lastPrinted>2017-06-12T04:25:23Z</cp:lastPrinted>
  <dcterms:created xsi:type="dcterms:W3CDTF">2017-06-04T03:43:17Z</dcterms:created>
  <dcterms:modified xsi:type="dcterms:W3CDTF">2018-10-19T09:22:43Z</dcterms:modified>
</cp:coreProperties>
</file>